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956540-360E-4713-B08B-D2FB4CA0B311}" v="702" dt="2023-07-20T03:12:57.3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aron Silverman" userId="d337e56e42db45db" providerId="LiveId" clId="{B4956540-360E-4713-B08B-D2FB4CA0B311}"/>
    <pc:docChg chg="custSel modSld">
      <pc:chgData name="Aaron Silverman" userId="d337e56e42db45db" providerId="LiveId" clId="{B4956540-360E-4713-B08B-D2FB4CA0B311}" dt="2023-07-20T03:12:57.337" v="703"/>
      <pc:docMkLst>
        <pc:docMk/>
      </pc:docMkLst>
      <pc:sldChg chg="modSp">
        <pc:chgData name="Aaron Silverman" userId="d337e56e42db45db" providerId="LiveId" clId="{B4956540-360E-4713-B08B-D2FB4CA0B311}" dt="2023-07-20T02:21:40.261" v="144" actId="20577"/>
        <pc:sldMkLst>
          <pc:docMk/>
          <pc:sldMk cId="4163225467" sldId="259"/>
        </pc:sldMkLst>
        <pc:spChg chg="mod">
          <ac:chgData name="Aaron Silverman" userId="d337e56e42db45db" providerId="LiveId" clId="{B4956540-360E-4713-B08B-D2FB4CA0B311}" dt="2023-07-20T02:21:40.261" v="144" actId="20577"/>
          <ac:spMkLst>
            <pc:docMk/>
            <pc:sldMk cId="4163225467" sldId="259"/>
            <ac:spMk id="3" creationId="{426CD045-FF2D-7301-9A26-6C3F00BE112B}"/>
          </ac:spMkLst>
        </pc:spChg>
      </pc:sldChg>
      <pc:sldChg chg="modSp modAnim">
        <pc:chgData name="Aaron Silverman" userId="d337e56e42db45db" providerId="LiveId" clId="{B4956540-360E-4713-B08B-D2FB4CA0B311}" dt="2023-07-20T03:05:18.104" v="549" actId="20577"/>
        <pc:sldMkLst>
          <pc:docMk/>
          <pc:sldMk cId="3309790568" sldId="260"/>
        </pc:sldMkLst>
        <pc:spChg chg="mod">
          <ac:chgData name="Aaron Silverman" userId="d337e56e42db45db" providerId="LiveId" clId="{B4956540-360E-4713-B08B-D2FB4CA0B311}" dt="2023-07-20T03:05:18.104" v="549" actId="20577"/>
          <ac:spMkLst>
            <pc:docMk/>
            <pc:sldMk cId="3309790568" sldId="260"/>
            <ac:spMk id="3" creationId="{B6AA9865-31DC-46DE-A245-D088837B5323}"/>
          </ac:spMkLst>
        </pc:spChg>
      </pc:sldChg>
      <pc:sldChg chg="modSp modAnim">
        <pc:chgData name="Aaron Silverman" userId="d337e56e42db45db" providerId="LiveId" clId="{B4956540-360E-4713-B08B-D2FB4CA0B311}" dt="2023-07-20T02:38:02.496" v="514" actId="20577"/>
        <pc:sldMkLst>
          <pc:docMk/>
          <pc:sldMk cId="2971207025" sldId="261"/>
        </pc:sldMkLst>
        <pc:spChg chg="mod">
          <ac:chgData name="Aaron Silverman" userId="d337e56e42db45db" providerId="LiveId" clId="{B4956540-360E-4713-B08B-D2FB4CA0B311}" dt="2023-07-20T02:38:02.496" v="514" actId="20577"/>
          <ac:spMkLst>
            <pc:docMk/>
            <pc:sldMk cId="2971207025" sldId="261"/>
            <ac:spMk id="3" creationId="{E1149F7F-CBD5-AC79-F846-3FCACCCDB51F}"/>
          </ac:spMkLst>
        </pc:spChg>
      </pc:sldChg>
      <pc:sldChg chg="modSp">
        <pc:chgData name="Aaron Silverman" userId="d337e56e42db45db" providerId="LiveId" clId="{B4956540-360E-4713-B08B-D2FB4CA0B311}" dt="2023-07-20T02:32:45" v="502" actId="20577"/>
        <pc:sldMkLst>
          <pc:docMk/>
          <pc:sldMk cId="1226523559" sldId="262"/>
        </pc:sldMkLst>
        <pc:spChg chg="mod">
          <ac:chgData name="Aaron Silverman" userId="d337e56e42db45db" providerId="LiveId" clId="{B4956540-360E-4713-B08B-D2FB4CA0B311}" dt="2023-07-20T02:32:45" v="502" actId="20577"/>
          <ac:spMkLst>
            <pc:docMk/>
            <pc:sldMk cId="1226523559" sldId="262"/>
            <ac:spMk id="3" creationId="{054BF972-1A03-5D7A-3F36-B60E5344A31B}"/>
          </ac:spMkLst>
        </pc:spChg>
      </pc:sldChg>
      <pc:sldChg chg="modSp mod modAnim">
        <pc:chgData name="Aaron Silverman" userId="d337e56e42db45db" providerId="LiveId" clId="{B4956540-360E-4713-B08B-D2FB4CA0B311}" dt="2023-07-20T03:12:57.337" v="703"/>
        <pc:sldMkLst>
          <pc:docMk/>
          <pc:sldMk cId="2819832283" sldId="263"/>
        </pc:sldMkLst>
        <pc:spChg chg="mod">
          <ac:chgData name="Aaron Silverman" userId="d337e56e42db45db" providerId="LiveId" clId="{B4956540-360E-4713-B08B-D2FB4CA0B311}" dt="2023-07-20T03:12:28.445" v="702" actId="20577"/>
          <ac:spMkLst>
            <pc:docMk/>
            <pc:sldMk cId="2819832283" sldId="263"/>
            <ac:spMk id="3" creationId="{A5CEE4D8-E299-06C5-835C-C5E5627A492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AD0EC-17A8-50F7-8086-B4CDA91719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D26E69-65D2-1472-12D0-15CBE1613C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6BC8C4-344A-034B-4208-3F924D8C3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915A0-9173-4DF8-93B0-A497599EB45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A7F80-CA51-F537-5D04-E870AD6E3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EA848-E769-24E2-3DB5-0EFB1F6E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35BD7-D762-4A7E-8DD7-7678447DF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663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99D3E-17EB-49F2-88E1-A733157C0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A8934E-E25C-9D1B-591B-BD1D90E662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D99308-134F-8321-9892-CFBF26750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915A0-9173-4DF8-93B0-A497599EB45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51C181-6F7A-058D-2906-795773D91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301608-5C4C-DDBF-5CD5-0B9D390D6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35BD7-D762-4A7E-8DD7-7678447DF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398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BE9E98-8BB6-F1AF-2015-529700C612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4A82A4-E541-B184-12A9-6BD07BDD4E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36DAF4-5AF5-CD2B-1DFA-560AD8E04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915A0-9173-4DF8-93B0-A497599EB45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2F8BE-2CA3-92C2-C252-A7555B0CA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72C90A-8B8A-1387-018B-76019BEBC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35BD7-D762-4A7E-8DD7-7678447DF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93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0F794-FC3B-443A-DD45-03243C719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0BF528-508E-73BC-B4CA-64D51FFE9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A5DC06-96CD-F8F0-25EC-C681B77B3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915A0-9173-4DF8-93B0-A497599EB45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102323-06A8-8ECA-A58A-1FD396D54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BA8BD5-B531-6B79-38C0-C9A1EE85F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35BD7-D762-4A7E-8DD7-7678447DF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00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7C47F-5C69-2DD7-5DC9-1CA0C2138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7CF39E-657C-8C97-AFEF-389485D64B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5347FD-8DB7-C664-9270-92C3269A2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915A0-9173-4DF8-93B0-A497599EB45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E1C065-1E50-C9CD-8504-0AE725FCE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7CED2E-33B7-9017-F0E8-CE1D47E31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35BD7-D762-4A7E-8DD7-7678447DF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938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C2E1E-4A3A-69E0-6BB4-0C0AB21EF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30A566-AD4B-09AD-B99B-CD521D05E3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23452F-D1D8-315A-D051-3FB737E315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8E14B1-3DF4-9221-619A-A26C384FB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915A0-9173-4DF8-93B0-A497599EB45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DA3253-78EB-57A0-D125-2E10B9AA6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CCFF0C-85BE-D0ED-003E-DC52CDE02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35BD7-D762-4A7E-8DD7-7678447DF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819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9DB71-012D-1703-26FD-0647E5D8F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C956B8-B225-300C-03E9-ADD7C23C7D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B1FEC6-073C-E3DC-E9E6-77BBB5322E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4D19E6-5AD6-93D7-76C3-3C90D52857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69EB4E-137D-3C16-44DB-E64F31E414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1EA4DE-DE4E-4297-F279-B3003CE77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915A0-9173-4DF8-93B0-A497599EB45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05DD01-DC27-ABD8-0B18-56A55945B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310E5A-A666-B628-5652-77E7F9465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35BD7-D762-4A7E-8DD7-7678447DF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22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2B015-F4E5-6BDC-7C29-2CDB852A4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8AD6C2-1DF6-BAC4-297A-779E26AFC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915A0-9173-4DF8-93B0-A497599EB45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A18C00-DF5D-055A-B702-38D8CEDBF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53C8AA-9D0F-A9DA-E94B-BCAFDE1AC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35BD7-D762-4A7E-8DD7-7678447DF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365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B57037-1153-F49B-AF88-EE7453F1F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915A0-9173-4DF8-93B0-A497599EB45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F1D791-E34B-5B9B-36BD-217A5012D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876BA0-75BF-783A-5E97-E1BC3F86D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35BD7-D762-4A7E-8DD7-7678447DF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133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F5E95-37EE-F78D-46C4-39BE0A3C5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E302B-B535-B862-CEBF-172562AD6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7DD824-EF22-E3A1-1643-102B12A69B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7BFD55-A0AC-386F-7658-D9287D770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915A0-9173-4DF8-93B0-A497599EB45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217972-E26A-FE26-09BC-7E48A6A93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E8DBBB-A76D-C267-BB55-B9A3833FA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35BD7-D762-4A7E-8DD7-7678447DF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147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C68BA-4CE1-9FFD-BEB1-2723C6533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1F8FDD-E917-EF3F-D6A7-1A4834E087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EA2E28-57A1-4DB0-BBAB-01C3DEED83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907C99-023D-0C47-F97B-C72519628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915A0-9173-4DF8-93B0-A497599EB45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174152-E23F-8D95-1992-6C311B86E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F1781D-A383-8C3F-378D-BAB929B25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35BD7-D762-4A7E-8DD7-7678447DF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361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00F439-AA4E-B90C-B910-860AFDEA7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A55AC4-6509-3719-D5E6-0B46D8900A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CEBC9D-C7CE-519F-098E-40C4B4B3B2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915A0-9173-4DF8-93B0-A497599EB454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42B1F-1B69-63F6-3499-CFD428635E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435FB9-F8A2-524B-C5AD-62D28A28CD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35BD7-D762-4A7E-8DD7-7678447DF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252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bluewpm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FCA67-7B97-B757-4AD8-DC978EF0B9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92695"/>
            <a:ext cx="12192000" cy="2317267"/>
          </a:xfrm>
        </p:spPr>
        <p:txBody>
          <a:bodyPr>
            <a:normAutofit/>
          </a:bodyPr>
          <a:lstStyle/>
          <a:p>
            <a:r>
              <a:rPr lang="en-US" dirty="0"/>
              <a:t>Bluewater Property Management</a:t>
            </a:r>
            <a:br>
              <a:rPr lang="en-US" dirty="0"/>
            </a:br>
            <a:r>
              <a:rPr lang="en-US" dirty="0"/>
              <a:t>Advertising to Leasing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D105AC-A69A-60D8-CE29-A0434828FF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907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9A4E5-D4C2-CA53-92A2-6353E9B28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Advertising to Leasing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6CD045-FF2D-7301-9A26-6C3F00BE1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Advertising</a:t>
            </a:r>
          </a:p>
          <a:p>
            <a:r>
              <a:rPr lang="en-US" dirty="0"/>
              <a:t>Pre-screening</a:t>
            </a:r>
          </a:p>
          <a:p>
            <a:r>
              <a:rPr lang="en-US" dirty="0"/>
              <a:t>Showings</a:t>
            </a:r>
          </a:p>
          <a:p>
            <a:r>
              <a:rPr lang="en-US" dirty="0"/>
              <a:t>Application</a:t>
            </a:r>
          </a:p>
          <a:p>
            <a:r>
              <a:rPr lang="en-US" dirty="0"/>
              <a:t>Leasing</a:t>
            </a:r>
          </a:p>
        </p:txBody>
      </p:sp>
    </p:spTree>
    <p:extLst>
      <p:ext uri="{BB962C8B-B14F-4D97-AF65-F5344CB8AC3E}">
        <p14:creationId xmlns:p14="http://schemas.microsoft.com/office/powerpoint/2010/main" val="2361600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9A4E5-D4C2-CA53-92A2-6353E9B28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Advertising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6CD045-FF2D-7301-9A26-6C3F00BE1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Pictures/Video</a:t>
            </a:r>
          </a:p>
          <a:p>
            <a:pPr lvl="1"/>
            <a:r>
              <a:rPr lang="en-US" dirty="0"/>
              <a:t>Pictures -&gt; iPhone, edited with watermark.ws</a:t>
            </a:r>
          </a:p>
          <a:p>
            <a:pPr lvl="1"/>
            <a:r>
              <a:rPr lang="en-US" dirty="0"/>
              <a:t>Video -&gt; Sony video camera or iPhone, edited with Camtasia</a:t>
            </a:r>
          </a:p>
          <a:p>
            <a:pPr lvl="1"/>
            <a:r>
              <a:rPr lang="en-US" dirty="0"/>
              <a:t>360-Degree Pictures -&gt; Theta S and Zillow 3D Home</a:t>
            </a:r>
          </a:p>
          <a:p>
            <a:r>
              <a:rPr lang="en-US" dirty="0"/>
              <a:t>Website Listing</a:t>
            </a:r>
          </a:p>
          <a:p>
            <a:pPr lvl="1"/>
            <a:r>
              <a:rPr lang="en-US" dirty="0">
                <a:hlinkClick r:id="rId2"/>
              </a:rPr>
              <a:t>https://bluewpm.com</a:t>
            </a:r>
            <a:r>
              <a:rPr lang="en-US" dirty="0"/>
              <a:t> -&gt; WordPress</a:t>
            </a:r>
          </a:p>
          <a:p>
            <a:pPr lvl="1"/>
            <a:r>
              <a:rPr lang="en-US" dirty="0"/>
              <a:t>All advertising directs to our website.</a:t>
            </a:r>
          </a:p>
          <a:p>
            <a:r>
              <a:rPr lang="en-US" dirty="0"/>
              <a:t>Other websites</a:t>
            </a:r>
          </a:p>
          <a:p>
            <a:pPr lvl="1"/>
            <a:r>
              <a:rPr lang="en-US" dirty="0"/>
              <a:t>Zillow -&gt; Manual direct listing Zillow.com (for 360-degree tours)</a:t>
            </a:r>
          </a:p>
          <a:p>
            <a:pPr lvl="1"/>
            <a:r>
              <a:rPr lang="en-US" dirty="0"/>
              <a:t>Syndication to other major listing sites -&gt; automated via Buildium</a:t>
            </a:r>
          </a:p>
          <a:p>
            <a:r>
              <a:rPr lang="en-US" dirty="0"/>
              <a:t>Social Media</a:t>
            </a:r>
          </a:p>
          <a:p>
            <a:pPr lvl="1"/>
            <a:r>
              <a:rPr lang="en-US" dirty="0"/>
              <a:t>Facebook and Instagram -&gt; business.facebook.com and respective App</a:t>
            </a:r>
          </a:p>
          <a:p>
            <a:pPr lvl="1"/>
            <a:r>
              <a:rPr lang="en-US" dirty="0"/>
              <a:t>Twitter -&gt; twitter.com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225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3F18F-BEA4-E990-E948-456634DB7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Pre-screening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A9865-31DC-46DE-A245-D088837B5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All inbound emails receive automated response -&gt; </a:t>
            </a:r>
            <a:r>
              <a:rPr lang="en-US" dirty="0" err="1"/>
              <a:t>HelpScout</a:t>
            </a:r>
            <a:endParaRPr lang="en-US" dirty="0"/>
          </a:p>
          <a:p>
            <a:r>
              <a:rPr lang="en-US" dirty="0"/>
              <a:t>Pre-showing questionnaire on listing page on our website -&gt; WordPress and Gravity Forms</a:t>
            </a:r>
          </a:p>
          <a:p>
            <a:r>
              <a:rPr lang="en-US" dirty="0"/>
              <a:t>All prospective applicants must submit the form. </a:t>
            </a:r>
          </a:p>
          <a:p>
            <a:pPr lvl="1"/>
            <a:r>
              <a:rPr lang="en-US" dirty="0"/>
              <a:t>If phone call, prospective applicant is directed to the website to watch video and submit form.</a:t>
            </a:r>
          </a:p>
          <a:p>
            <a:r>
              <a:rPr lang="en-US" dirty="0"/>
              <a:t>Once form is submitted, multiple automated actions occur:</a:t>
            </a:r>
          </a:p>
          <a:p>
            <a:pPr lvl="1"/>
            <a:r>
              <a:rPr lang="en-US" dirty="0"/>
              <a:t>Prospective applicant profile is created -&gt; Gravity Forms to Zapier to Podio</a:t>
            </a:r>
          </a:p>
          <a:p>
            <a:pPr lvl="1"/>
            <a:r>
              <a:rPr lang="en-US" dirty="0"/>
              <a:t>My company receives an email copy of the form -&gt; Gravity Forms and </a:t>
            </a:r>
            <a:r>
              <a:rPr lang="en-US" dirty="0" err="1"/>
              <a:t>HelpScout</a:t>
            </a:r>
            <a:endParaRPr lang="en-US" dirty="0"/>
          </a:p>
          <a:p>
            <a:pPr lvl="1"/>
            <a:r>
              <a:rPr lang="en-US" dirty="0"/>
              <a:t>Prospective applicant receives email confirming receipt -&gt; </a:t>
            </a:r>
            <a:r>
              <a:rPr lang="en-US" dirty="0" err="1"/>
              <a:t>HelpScout</a:t>
            </a:r>
            <a:endParaRPr lang="en-US" dirty="0"/>
          </a:p>
          <a:p>
            <a:r>
              <a:rPr lang="en-US" dirty="0"/>
              <a:t>Showing requests are screened for basic criteria before scheduling –&gt; manual</a:t>
            </a:r>
          </a:p>
          <a:p>
            <a:pPr lvl="1"/>
            <a:r>
              <a:rPr lang="en-US" dirty="0"/>
              <a:t>Follow-up via email as necessary -&gt; </a:t>
            </a:r>
            <a:r>
              <a:rPr lang="en-US" dirty="0" err="1"/>
              <a:t>HelpScout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790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DC746-4D5D-7094-BCA8-FC24C4415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Showings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49F7F-CBD5-AC79-F846-3FCACCCDB5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in-person showings with myself or a showing agent.</a:t>
            </a:r>
          </a:p>
          <a:p>
            <a:pPr lvl="1"/>
            <a:r>
              <a:rPr lang="en-US" dirty="0"/>
              <a:t>Showings while resident occupied.  </a:t>
            </a:r>
          </a:p>
          <a:p>
            <a:r>
              <a:rPr lang="en-US" dirty="0"/>
              <a:t>Scheduled via email or phone after pre-showing form is received.</a:t>
            </a:r>
          </a:p>
          <a:p>
            <a:r>
              <a:rPr lang="en-US" dirty="0"/>
              <a:t>Confirmation email sent -&gt; Podio</a:t>
            </a:r>
          </a:p>
          <a:p>
            <a:pPr lvl="1"/>
            <a:r>
              <a:rPr lang="en-US" dirty="0"/>
              <a:t>Automated </a:t>
            </a:r>
            <a:r>
              <a:rPr lang="en-US"/>
              <a:t>email (with </a:t>
            </a:r>
            <a:r>
              <a:rPr lang="en-US" dirty="0"/>
              <a:t>click </a:t>
            </a:r>
            <a:r>
              <a:rPr lang="en-US"/>
              <a:t>of button)</a:t>
            </a:r>
            <a:endParaRPr lang="en-US" dirty="0"/>
          </a:p>
          <a:p>
            <a:r>
              <a:rPr lang="en-US" dirty="0"/>
              <a:t>Current resident notified via email -&gt; </a:t>
            </a:r>
            <a:r>
              <a:rPr lang="en-US" dirty="0" err="1"/>
              <a:t>HelpScout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207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59C02-41BE-2F26-C975-5C30BA95A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4BF972-1A03-5D7A-3F36-B60E5344A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Application criteria listed on website -&gt;WordPress</a:t>
            </a:r>
          </a:p>
          <a:p>
            <a:r>
              <a:rPr lang="en-US" dirty="0"/>
              <a:t>Application submission -&gt; Buildium</a:t>
            </a:r>
          </a:p>
          <a:p>
            <a:r>
              <a:rPr lang="en-US" dirty="0"/>
              <a:t>Animal screening -&gt; petscreening.com</a:t>
            </a:r>
          </a:p>
          <a:p>
            <a:r>
              <a:rPr lang="en-US" dirty="0"/>
              <a:t>Application Project created to track process -&gt; Podio</a:t>
            </a:r>
          </a:p>
          <a:p>
            <a:r>
              <a:rPr lang="en-US" dirty="0"/>
              <a:t>Application processing</a:t>
            </a:r>
          </a:p>
          <a:p>
            <a:pPr lvl="1"/>
            <a:r>
              <a:rPr lang="en-US" dirty="0"/>
              <a:t>Credit and background check -&gt; Buildium</a:t>
            </a:r>
          </a:p>
          <a:p>
            <a:pPr lvl="1"/>
            <a:r>
              <a:rPr lang="en-US" dirty="0"/>
              <a:t>Income, work, rental verification -&gt; manual</a:t>
            </a:r>
          </a:p>
          <a:p>
            <a:r>
              <a:rPr lang="en-US" dirty="0"/>
              <a:t>Application approved or declined</a:t>
            </a:r>
          </a:p>
          <a:p>
            <a:pPr lvl="1"/>
            <a:r>
              <a:rPr lang="en-US" dirty="0"/>
              <a:t>Applicant(s) notified via email -&gt; </a:t>
            </a:r>
            <a:r>
              <a:rPr lang="en-US" dirty="0" err="1"/>
              <a:t>HelpScout</a:t>
            </a:r>
            <a:endParaRPr lang="en-US" dirty="0"/>
          </a:p>
          <a:p>
            <a:pPr lvl="1"/>
            <a:r>
              <a:rPr lang="en-US" dirty="0"/>
              <a:t>Project in Podio closed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523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1E561-DF79-C994-9FE6-FEE2E6226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Leasing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CEE4D8-E299-06C5-835C-C5E5627A4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Leasing Project created to track process -&gt; Podio</a:t>
            </a:r>
          </a:p>
          <a:p>
            <a:r>
              <a:rPr lang="en-US" dirty="0"/>
              <a:t>Resident and lease profiles create in project management software -&gt; Podio</a:t>
            </a:r>
          </a:p>
          <a:p>
            <a:pPr lvl="1"/>
            <a:r>
              <a:rPr lang="en-US" dirty="0"/>
              <a:t>This is for project tracking during lease and automated emails during lease.</a:t>
            </a:r>
          </a:p>
          <a:p>
            <a:r>
              <a:rPr lang="en-US" dirty="0"/>
              <a:t>Leasing process email sent -&gt; </a:t>
            </a:r>
            <a:r>
              <a:rPr lang="en-US" dirty="0" err="1"/>
              <a:t>HelpScout</a:t>
            </a:r>
            <a:endParaRPr lang="en-US" dirty="0"/>
          </a:p>
          <a:p>
            <a:r>
              <a:rPr lang="en-US" dirty="0"/>
              <a:t>Lease ratification -&gt; DocuSign</a:t>
            </a:r>
          </a:p>
          <a:p>
            <a:r>
              <a:rPr lang="en-US" dirty="0"/>
              <a:t>Leasing funds submission -&gt; Buildium</a:t>
            </a:r>
          </a:p>
          <a:p>
            <a:r>
              <a:rPr lang="en-US" dirty="0"/>
              <a:t>Ratified leasing documents saved -&gt; ShareFile (company file retention) and Buildium (shared with resident)</a:t>
            </a:r>
          </a:p>
          <a:p>
            <a:r>
              <a:rPr lang="en-US" dirty="0"/>
              <a:t>Move-in coordination email about 10 days prior to move-in -&gt; </a:t>
            </a:r>
            <a:r>
              <a:rPr lang="en-US" dirty="0" err="1"/>
              <a:t>HelpScout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832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401</Words>
  <Application>Microsoft Office PowerPoint</Application>
  <PresentationFormat>Widescreen</PresentationFormat>
  <Paragraphs>59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Bluewater Property Management Advertising to Leasing</vt:lpstr>
      <vt:lpstr>Advertising to Leasing</vt:lpstr>
      <vt:lpstr>Advertising</vt:lpstr>
      <vt:lpstr>Pre-screening</vt:lpstr>
      <vt:lpstr>Showings</vt:lpstr>
      <vt:lpstr>Application</vt:lpstr>
      <vt:lpstr>Leasing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Bluewater Property Management Advertising to Leasing</dc:title>
  <dc:creator>Aaron Silverman</dc:creator>
  <cp:lastModifiedBy>Aaron Silverman</cp:lastModifiedBy>
  <cp:revision>1</cp:revision>
  <dcterms:created xsi:type="dcterms:W3CDTF">2023-07-16T23:01:24Z</dcterms:created>
  <dcterms:modified xsi:type="dcterms:W3CDTF">2023-07-20T03:13:01Z</dcterms:modified>
</cp:coreProperties>
</file>