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3" r:id="rId1"/>
  </p:sldMasterIdLst>
  <p:notesMasterIdLst>
    <p:notesMasterId r:id="rId8"/>
  </p:notesMasterIdLst>
  <p:sldIdLst>
    <p:sldId id="256" r:id="rId2"/>
    <p:sldId id="261" r:id="rId3"/>
    <p:sldId id="269" r:id="rId4"/>
    <p:sldId id="257" r:id="rId5"/>
    <p:sldId id="304" r:id="rId6"/>
    <p:sldId id="263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86F134B-77F3-4944-B638-63CB61FC03EA}">
  <a:tblStyle styleId="{B86F134B-77F3-4944-B638-63CB61FC03E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2F62F5B-9680-45AD-8479-B79690291812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00" y="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g24035795cc3_0_3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1" name="Google Shape;1251;g24035795cc3_0_3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g110860aa57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4" name="Google Shape;1504;g110860aa57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6" name="Google Shape;1856;g204a4cecdb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7" name="Google Shape;1857;g204a4cecdb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7" name="Google Shape;1337;g10fb8bc67f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8" name="Google Shape;1338;g10fb8bc67f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6" name="Google Shape;1856;g204a4cecdb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7" name="Google Shape;1857;g204a4cecdb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916409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4" name="Google Shape;1554;g1125d80b419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5" name="Google Shape;1555;g1125d80b419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2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15225" y="604100"/>
            <a:ext cx="4518600" cy="3139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500" b="0">
                <a:solidFill>
                  <a:schemeClr val="dk1"/>
                </a:solidFill>
                <a:latin typeface="Raleway Black"/>
                <a:ea typeface="Raleway Black"/>
                <a:cs typeface="Raleway Black"/>
                <a:sym typeface="Raleway Black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715100" y="3633175"/>
            <a:ext cx="4518600" cy="41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505850" y="-9175"/>
            <a:ext cx="0" cy="516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" name="Google Shape;12;p2"/>
          <p:cNvSpPr/>
          <p:nvPr/>
        </p:nvSpPr>
        <p:spPr>
          <a:xfrm>
            <a:off x="375950" y="0"/>
            <a:ext cx="259800" cy="3556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10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8" name="Google Shape;1068;p23"/>
          <p:cNvGrpSpPr/>
          <p:nvPr/>
        </p:nvGrpSpPr>
        <p:grpSpPr>
          <a:xfrm>
            <a:off x="6414926" y="3696850"/>
            <a:ext cx="2865735" cy="2654708"/>
            <a:chOff x="6414926" y="3696850"/>
            <a:chExt cx="2865735" cy="2654708"/>
          </a:xfrm>
        </p:grpSpPr>
        <p:grpSp>
          <p:nvGrpSpPr>
            <p:cNvPr id="1069" name="Google Shape;1069;p23"/>
            <p:cNvGrpSpPr/>
            <p:nvPr/>
          </p:nvGrpSpPr>
          <p:grpSpPr>
            <a:xfrm>
              <a:off x="7148332" y="4200032"/>
              <a:ext cx="1163585" cy="2008346"/>
              <a:chOff x="4537475" y="1366675"/>
              <a:chExt cx="1878265" cy="3241882"/>
            </a:xfrm>
          </p:grpSpPr>
          <p:sp>
            <p:nvSpPr>
              <p:cNvPr id="1070" name="Google Shape;1070;p23"/>
              <p:cNvSpPr/>
              <p:nvPr/>
            </p:nvSpPr>
            <p:spPr>
              <a:xfrm>
                <a:off x="4537475" y="1460411"/>
                <a:ext cx="1404092" cy="143402"/>
              </a:xfrm>
              <a:custGeom>
                <a:avLst/>
                <a:gdLst/>
                <a:ahLst/>
                <a:cxnLst/>
                <a:rect l="l" t="t" r="r" b="b"/>
                <a:pathLst>
                  <a:path w="24117" h="2463" extrusionOk="0">
                    <a:moveTo>
                      <a:pt x="2167" y="2462"/>
                    </a:moveTo>
                    <a:lnTo>
                      <a:pt x="23793" y="2462"/>
                    </a:lnTo>
                    <a:lnTo>
                      <a:pt x="23793" y="2462"/>
                    </a:lnTo>
                    <a:lnTo>
                      <a:pt x="24117" y="2462"/>
                    </a:lnTo>
                    <a:lnTo>
                      <a:pt x="24117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1" name="Google Shape;1071;p23"/>
              <p:cNvSpPr/>
              <p:nvPr/>
            </p:nvSpPr>
            <p:spPr>
              <a:xfrm>
                <a:off x="5934610" y="1460411"/>
                <a:ext cx="479500" cy="143402"/>
              </a:xfrm>
              <a:custGeom>
                <a:avLst/>
                <a:gdLst/>
                <a:ahLst/>
                <a:cxnLst/>
                <a:rect l="l" t="t" r="r" b="b"/>
                <a:pathLst>
                  <a:path w="8236" h="2463" extrusionOk="0">
                    <a:moveTo>
                      <a:pt x="267" y="1"/>
                    </a:moveTo>
                    <a:lnTo>
                      <a:pt x="28" y="1"/>
                    </a:lnTo>
                    <a:lnTo>
                      <a:pt x="0" y="2462"/>
                    </a:lnTo>
                    <a:lnTo>
                      <a:pt x="6801" y="2462"/>
                    </a:lnTo>
                    <a:lnTo>
                      <a:pt x="6801" y="2462"/>
                    </a:lnTo>
                    <a:lnTo>
                      <a:pt x="6857" y="2462"/>
                    </a:lnTo>
                    <a:lnTo>
                      <a:pt x="8236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2" name="Google Shape;1072;p23"/>
              <p:cNvSpPr/>
              <p:nvPr/>
            </p:nvSpPr>
            <p:spPr>
              <a:xfrm>
                <a:off x="5922733" y="1603752"/>
                <a:ext cx="407889" cy="3004805"/>
              </a:xfrm>
              <a:custGeom>
                <a:avLst/>
                <a:gdLst/>
                <a:ahLst/>
                <a:cxnLst/>
                <a:rect l="l" t="t" r="r" b="b"/>
                <a:pathLst>
                  <a:path w="7006" h="51609" extrusionOk="0">
                    <a:moveTo>
                      <a:pt x="0" y="51608"/>
                    </a:moveTo>
                    <a:lnTo>
                      <a:pt x="7005" y="51608"/>
                    </a:lnTo>
                    <a:lnTo>
                      <a:pt x="700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3" name="Google Shape;1073;p23"/>
              <p:cNvSpPr/>
              <p:nvPr/>
            </p:nvSpPr>
            <p:spPr>
              <a:xfrm>
                <a:off x="6064385" y="2606907"/>
                <a:ext cx="153643" cy="344852"/>
              </a:xfrm>
              <a:custGeom>
                <a:avLst/>
                <a:gdLst/>
                <a:ahLst/>
                <a:cxnLst/>
                <a:rect l="l" t="t" r="r" b="b"/>
                <a:pathLst>
                  <a:path w="2639" h="5923" extrusionOk="0">
                    <a:moveTo>
                      <a:pt x="1" y="1"/>
                    </a:moveTo>
                    <a:lnTo>
                      <a:pt x="2638" y="64"/>
                    </a:lnTo>
                    <a:lnTo>
                      <a:pt x="2638" y="5923"/>
                    </a:lnTo>
                    <a:lnTo>
                      <a:pt x="1" y="5838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4" name="Google Shape;1074;p23"/>
              <p:cNvSpPr/>
              <p:nvPr/>
            </p:nvSpPr>
            <p:spPr>
              <a:xfrm>
                <a:off x="6064385" y="1939923"/>
                <a:ext cx="153643" cy="343163"/>
              </a:xfrm>
              <a:custGeom>
                <a:avLst/>
                <a:gdLst/>
                <a:ahLst/>
                <a:cxnLst/>
                <a:rect l="l" t="t" r="r" b="b"/>
                <a:pathLst>
                  <a:path w="2639" h="5894" extrusionOk="0">
                    <a:moveTo>
                      <a:pt x="1" y="0"/>
                    </a:moveTo>
                    <a:lnTo>
                      <a:pt x="2638" y="64"/>
                    </a:lnTo>
                    <a:lnTo>
                      <a:pt x="2638" y="5894"/>
                    </a:lnTo>
                    <a:lnTo>
                      <a:pt x="1" y="583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5" name="Google Shape;1075;p23"/>
              <p:cNvSpPr/>
              <p:nvPr/>
            </p:nvSpPr>
            <p:spPr>
              <a:xfrm>
                <a:off x="4661952" y="1603752"/>
                <a:ext cx="1260812" cy="3004805"/>
              </a:xfrm>
              <a:custGeom>
                <a:avLst/>
                <a:gdLst/>
                <a:ahLst/>
                <a:cxnLst/>
                <a:rect l="l" t="t" r="r" b="b"/>
                <a:pathLst>
                  <a:path w="21656" h="51609" extrusionOk="0">
                    <a:moveTo>
                      <a:pt x="1" y="51608"/>
                    </a:moveTo>
                    <a:lnTo>
                      <a:pt x="21655" y="51608"/>
                    </a:lnTo>
                    <a:lnTo>
                      <a:pt x="21655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6" name="Google Shape;1076;p23"/>
              <p:cNvSpPr/>
              <p:nvPr/>
            </p:nvSpPr>
            <p:spPr>
              <a:xfrm>
                <a:off x="5931291" y="1366675"/>
                <a:ext cx="484449" cy="93796"/>
              </a:xfrm>
              <a:custGeom>
                <a:avLst/>
                <a:gdLst/>
                <a:ahLst/>
                <a:cxnLst/>
                <a:rect l="l" t="t" r="r" b="b"/>
                <a:pathLst>
                  <a:path w="8321" h="1611" extrusionOk="0">
                    <a:moveTo>
                      <a:pt x="1" y="1611"/>
                    </a:moveTo>
                    <a:lnTo>
                      <a:pt x="8321" y="1611"/>
                    </a:lnTo>
                    <a:lnTo>
                      <a:pt x="832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7" name="Google Shape;1077;p23"/>
              <p:cNvSpPr/>
              <p:nvPr/>
            </p:nvSpPr>
            <p:spPr>
              <a:xfrm>
                <a:off x="5407591" y="2590139"/>
                <a:ext cx="315378" cy="319059"/>
              </a:xfrm>
              <a:custGeom>
                <a:avLst/>
                <a:gdLst/>
                <a:ahLst/>
                <a:cxnLst/>
                <a:rect l="l" t="t" r="r" b="b"/>
                <a:pathLst>
                  <a:path w="5417" h="5480" extrusionOk="0">
                    <a:moveTo>
                      <a:pt x="1" y="5479"/>
                    </a:moveTo>
                    <a:lnTo>
                      <a:pt x="5416" y="5479"/>
                    </a:lnTo>
                    <a:lnTo>
                      <a:pt x="5416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8" name="Google Shape;1078;p23"/>
              <p:cNvSpPr/>
              <p:nvPr/>
            </p:nvSpPr>
            <p:spPr>
              <a:xfrm>
                <a:off x="5438332" y="2590139"/>
                <a:ext cx="284638" cy="319059"/>
              </a:xfrm>
              <a:custGeom>
                <a:avLst/>
                <a:gdLst/>
                <a:ahLst/>
                <a:cxnLst/>
                <a:rect l="l" t="t" r="r" b="b"/>
                <a:pathLst>
                  <a:path w="4889" h="5480" extrusionOk="0">
                    <a:moveTo>
                      <a:pt x="0" y="5479"/>
                    </a:moveTo>
                    <a:lnTo>
                      <a:pt x="4888" y="5479"/>
                    </a:lnTo>
                    <a:lnTo>
                      <a:pt x="4888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9" name="Google Shape;1079;p23"/>
              <p:cNvSpPr/>
              <p:nvPr/>
            </p:nvSpPr>
            <p:spPr>
              <a:xfrm>
                <a:off x="4661952" y="4277570"/>
                <a:ext cx="1260812" cy="330937"/>
              </a:xfrm>
              <a:custGeom>
                <a:avLst/>
                <a:gdLst/>
                <a:ahLst/>
                <a:cxnLst/>
                <a:rect l="l" t="t" r="r" b="b"/>
                <a:pathLst>
                  <a:path w="21656" h="5684" extrusionOk="0">
                    <a:moveTo>
                      <a:pt x="1" y="5683"/>
                    </a:moveTo>
                    <a:lnTo>
                      <a:pt x="21655" y="5683"/>
                    </a:lnTo>
                    <a:lnTo>
                      <a:pt x="21655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0" name="Google Shape;1080;p23"/>
              <p:cNvSpPr/>
              <p:nvPr/>
            </p:nvSpPr>
            <p:spPr>
              <a:xfrm>
                <a:off x="5922733" y="4277570"/>
                <a:ext cx="407889" cy="330937"/>
              </a:xfrm>
              <a:custGeom>
                <a:avLst/>
                <a:gdLst/>
                <a:ahLst/>
                <a:cxnLst/>
                <a:rect l="l" t="t" r="r" b="b"/>
                <a:pathLst>
                  <a:path w="7006" h="5684" extrusionOk="0">
                    <a:moveTo>
                      <a:pt x="0" y="5683"/>
                    </a:moveTo>
                    <a:lnTo>
                      <a:pt x="7005" y="5683"/>
                    </a:lnTo>
                    <a:lnTo>
                      <a:pt x="700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1" name="Google Shape;1081;p23"/>
              <p:cNvSpPr/>
              <p:nvPr/>
            </p:nvSpPr>
            <p:spPr>
              <a:xfrm>
                <a:off x="5407591" y="1921059"/>
                <a:ext cx="315378" cy="317429"/>
              </a:xfrm>
              <a:custGeom>
                <a:avLst/>
                <a:gdLst/>
                <a:ahLst/>
                <a:cxnLst/>
                <a:rect l="l" t="t" r="r" b="b"/>
                <a:pathLst>
                  <a:path w="5417" h="5452" extrusionOk="0">
                    <a:moveTo>
                      <a:pt x="1" y="5451"/>
                    </a:moveTo>
                    <a:lnTo>
                      <a:pt x="5416" y="5451"/>
                    </a:lnTo>
                    <a:lnTo>
                      <a:pt x="5416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2" name="Google Shape;1082;p23"/>
              <p:cNvSpPr/>
              <p:nvPr/>
            </p:nvSpPr>
            <p:spPr>
              <a:xfrm>
                <a:off x="5438332" y="1921059"/>
                <a:ext cx="284638" cy="317429"/>
              </a:xfrm>
              <a:custGeom>
                <a:avLst/>
                <a:gdLst/>
                <a:ahLst/>
                <a:cxnLst/>
                <a:rect l="l" t="t" r="r" b="b"/>
                <a:pathLst>
                  <a:path w="4889" h="5452" extrusionOk="0">
                    <a:moveTo>
                      <a:pt x="0" y="5451"/>
                    </a:moveTo>
                    <a:lnTo>
                      <a:pt x="4888" y="5451"/>
                    </a:lnTo>
                    <a:lnTo>
                      <a:pt x="4888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3" name="Google Shape;1083;p23"/>
              <p:cNvSpPr/>
              <p:nvPr/>
            </p:nvSpPr>
            <p:spPr>
              <a:xfrm>
                <a:off x="5407591" y="1921059"/>
                <a:ext cx="315378" cy="121277"/>
              </a:xfrm>
              <a:custGeom>
                <a:avLst/>
                <a:gdLst/>
                <a:ahLst/>
                <a:cxnLst/>
                <a:rect l="l" t="t" r="r" b="b"/>
                <a:pathLst>
                  <a:path w="5417" h="2083" extrusionOk="0">
                    <a:moveTo>
                      <a:pt x="1" y="2083"/>
                    </a:moveTo>
                    <a:lnTo>
                      <a:pt x="5416" y="2083"/>
                    </a:lnTo>
                    <a:lnTo>
                      <a:pt x="5416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4" name="Google Shape;1084;p23"/>
              <p:cNvSpPr/>
              <p:nvPr/>
            </p:nvSpPr>
            <p:spPr>
              <a:xfrm>
                <a:off x="5376909" y="2236794"/>
                <a:ext cx="378779" cy="87276"/>
              </a:xfrm>
              <a:custGeom>
                <a:avLst/>
                <a:gdLst/>
                <a:ahLst/>
                <a:cxnLst/>
                <a:rect l="l" t="t" r="r" b="b"/>
                <a:pathLst>
                  <a:path w="6506" h="1499" extrusionOk="0">
                    <a:moveTo>
                      <a:pt x="0" y="1498"/>
                    </a:moveTo>
                    <a:lnTo>
                      <a:pt x="6506" y="1498"/>
                    </a:lnTo>
                    <a:lnTo>
                      <a:pt x="650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5" name="Google Shape;1085;p23"/>
              <p:cNvSpPr/>
              <p:nvPr/>
            </p:nvSpPr>
            <p:spPr>
              <a:xfrm>
                <a:off x="4861360" y="2590139"/>
                <a:ext cx="315785" cy="319059"/>
              </a:xfrm>
              <a:custGeom>
                <a:avLst/>
                <a:gdLst/>
                <a:ahLst/>
                <a:cxnLst/>
                <a:rect l="l" t="t" r="r" b="b"/>
                <a:pathLst>
                  <a:path w="5424" h="5480" extrusionOk="0">
                    <a:moveTo>
                      <a:pt x="1" y="5479"/>
                    </a:moveTo>
                    <a:lnTo>
                      <a:pt x="5423" y="5479"/>
                    </a:lnTo>
                    <a:lnTo>
                      <a:pt x="5423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6" name="Google Shape;1086;p23"/>
              <p:cNvSpPr/>
              <p:nvPr/>
            </p:nvSpPr>
            <p:spPr>
              <a:xfrm>
                <a:off x="4885521" y="2590139"/>
                <a:ext cx="291624" cy="319059"/>
              </a:xfrm>
              <a:custGeom>
                <a:avLst/>
                <a:gdLst/>
                <a:ahLst/>
                <a:cxnLst/>
                <a:rect l="l" t="t" r="r" b="b"/>
                <a:pathLst>
                  <a:path w="5009" h="5480" extrusionOk="0">
                    <a:moveTo>
                      <a:pt x="1" y="5479"/>
                    </a:moveTo>
                    <a:lnTo>
                      <a:pt x="5008" y="5479"/>
                    </a:lnTo>
                    <a:lnTo>
                      <a:pt x="5008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7" name="Google Shape;1087;p23"/>
              <p:cNvSpPr/>
              <p:nvPr/>
            </p:nvSpPr>
            <p:spPr>
              <a:xfrm>
                <a:off x="4861360" y="1921059"/>
                <a:ext cx="315785" cy="317429"/>
              </a:xfrm>
              <a:custGeom>
                <a:avLst/>
                <a:gdLst/>
                <a:ahLst/>
                <a:cxnLst/>
                <a:rect l="l" t="t" r="r" b="b"/>
                <a:pathLst>
                  <a:path w="5424" h="5452" extrusionOk="0">
                    <a:moveTo>
                      <a:pt x="1" y="5451"/>
                    </a:moveTo>
                    <a:lnTo>
                      <a:pt x="5423" y="5451"/>
                    </a:lnTo>
                    <a:lnTo>
                      <a:pt x="5423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8" name="Google Shape;1088;p23"/>
              <p:cNvSpPr/>
              <p:nvPr/>
            </p:nvSpPr>
            <p:spPr>
              <a:xfrm>
                <a:off x="4885521" y="1921059"/>
                <a:ext cx="291624" cy="317429"/>
              </a:xfrm>
              <a:custGeom>
                <a:avLst/>
                <a:gdLst/>
                <a:ahLst/>
                <a:cxnLst/>
                <a:rect l="l" t="t" r="r" b="b"/>
                <a:pathLst>
                  <a:path w="5009" h="5452" extrusionOk="0">
                    <a:moveTo>
                      <a:pt x="1" y="5451"/>
                    </a:moveTo>
                    <a:lnTo>
                      <a:pt x="5008" y="5451"/>
                    </a:lnTo>
                    <a:lnTo>
                      <a:pt x="5008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9" name="Google Shape;1089;p23"/>
              <p:cNvSpPr/>
              <p:nvPr/>
            </p:nvSpPr>
            <p:spPr>
              <a:xfrm>
                <a:off x="4861360" y="1921059"/>
                <a:ext cx="315785" cy="121277"/>
              </a:xfrm>
              <a:custGeom>
                <a:avLst/>
                <a:gdLst/>
                <a:ahLst/>
                <a:cxnLst/>
                <a:rect l="l" t="t" r="r" b="b"/>
                <a:pathLst>
                  <a:path w="5424" h="2083" extrusionOk="0">
                    <a:moveTo>
                      <a:pt x="1" y="2083"/>
                    </a:moveTo>
                    <a:lnTo>
                      <a:pt x="5423" y="2083"/>
                    </a:lnTo>
                    <a:lnTo>
                      <a:pt x="5423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0" name="Google Shape;1090;p23"/>
              <p:cNvSpPr/>
              <p:nvPr/>
            </p:nvSpPr>
            <p:spPr>
              <a:xfrm>
                <a:off x="4830677" y="2236794"/>
                <a:ext cx="378779" cy="87276"/>
              </a:xfrm>
              <a:custGeom>
                <a:avLst/>
                <a:gdLst/>
                <a:ahLst/>
                <a:cxnLst/>
                <a:rect l="l" t="t" r="r" b="b"/>
                <a:pathLst>
                  <a:path w="6506" h="1499" extrusionOk="0">
                    <a:moveTo>
                      <a:pt x="0" y="1498"/>
                    </a:moveTo>
                    <a:lnTo>
                      <a:pt x="6506" y="1498"/>
                    </a:lnTo>
                    <a:lnTo>
                      <a:pt x="650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1" name="Google Shape;1091;p23"/>
              <p:cNvSpPr/>
              <p:nvPr/>
            </p:nvSpPr>
            <p:spPr>
              <a:xfrm>
                <a:off x="4583353" y="4480238"/>
                <a:ext cx="1830728" cy="128264"/>
              </a:xfrm>
              <a:custGeom>
                <a:avLst/>
                <a:gdLst/>
                <a:ahLst/>
                <a:cxnLst/>
                <a:rect l="l" t="t" r="r" b="b"/>
                <a:pathLst>
                  <a:path w="31445" h="2203" extrusionOk="0">
                    <a:moveTo>
                      <a:pt x="0" y="2202"/>
                    </a:moveTo>
                    <a:lnTo>
                      <a:pt x="31445" y="2202"/>
                    </a:lnTo>
                    <a:lnTo>
                      <a:pt x="31445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2" name="Google Shape;1092;p23"/>
              <p:cNvSpPr/>
              <p:nvPr/>
            </p:nvSpPr>
            <p:spPr>
              <a:xfrm>
                <a:off x="5985786" y="4480238"/>
                <a:ext cx="428325" cy="128264"/>
              </a:xfrm>
              <a:custGeom>
                <a:avLst/>
                <a:gdLst/>
                <a:ahLst/>
                <a:cxnLst/>
                <a:rect l="l" t="t" r="r" b="b"/>
                <a:pathLst>
                  <a:path w="7357" h="2203" extrusionOk="0">
                    <a:moveTo>
                      <a:pt x="0" y="2202"/>
                    </a:moveTo>
                    <a:lnTo>
                      <a:pt x="7357" y="2202"/>
                    </a:lnTo>
                    <a:lnTo>
                      <a:pt x="7357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332B45">
                  <a:alpha val="5687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3" name="Google Shape;1093;p23"/>
              <p:cNvSpPr/>
              <p:nvPr/>
            </p:nvSpPr>
            <p:spPr>
              <a:xfrm>
                <a:off x="5050986" y="3456590"/>
                <a:ext cx="456969" cy="766150"/>
              </a:xfrm>
              <a:custGeom>
                <a:avLst/>
                <a:gdLst/>
                <a:ahLst/>
                <a:cxnLst/>
                <a:rect l="l" t="t" r="r" b="b"/>
                <a:pathLst>
                  <a:path w="7849" h="13159" extrusionOk="0">
                    <a:moveTo>
                      <a:pt x="0" y="13159"/>
                    </a:moveTo>
                    <a:lnTo>
                      <a:pt x="7849" y="13159"/>
                    </a:lnTo>
                    <a:lnTo>
                      <a:pt x="784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4" name="Google Shape;1094;p23"/>
              <p:cNvSpPr/>
              <p:nvPr/>
            </p:nvSpPr>
            <p:spPr>
              <a:xfrm>
                <a:off x="5107053" y="3456590"/>
                <a:ext cx="400903" cy="766150"/>
              </a:xfrm>
              <a:custGeom>
                <a:avLst/>
                <a:gdLst/>
                <a:ahLst/>
                <a:cxnLst/>
                <a:rect l="l" t="t" r="r" b="b"/>
                <a:pathLst>
                  <a:path w="6886" h="13159" extrusionOk="0">
                    <a:moveTo>
                      <a:pt x="1" y="13159"/>
                    </a:moveTo>
                    <a:lnTo>
                      <a:pt x="6886" y="13159"/>
                    </a:lnTo>
                    <a:lnTo>
                      <a:pt x="6886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5" name="Google Shape;1095;p23"/>
              <p:cNvSpPr/>
              <p:nvPr/>
            </p:nvSpPr>
            <p:spPr>
              <a:xfrm>
                <a:off x="5187340" y="3507766"/>
                <a:ext cx="238760" cy="100783"/>
              </a:xfrm>
              <a:custGeom>
                <a:avLst/>
                <a:gdLst/>
                <a:ahLst/>
                <a:cxnLst/>
                <a:rect l="l" t="t" r="r" b="b"/>
                <a:pathLst>
                  <a:path w="4101" h="1731" extrusionOk="0">
                    <a:moveTo>
                      <a:pt x="0" y="1731"/>
                    </a:moveTo>
                    <a:lnTo>
                      <a:pt x="4100" y="1731"/>
                    </a:lnTo>
                    <a:lnTo>
                      <a:pt x="41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6" name="Google Shape;1096;p23"/>
              <p:cNvSpPr/>
              <p:nvPr/>
            </p:nvSpPr>
            <p:spPr>
              <a:xfrm>
                <a:off x="5014947" y="3384919"/>
                <a:ext cx="529045" cy="71730"/>
              </a:xfrm>
              <a:custGeom>
                <a:avLst/>
                <a:gdLst/>
                <a:ahLst/>
                <a:cxnLst/>
                <a:rect l="l" t="t" r="r" b="b"/>
                <a:pathLst>
                  <a:path w="9087" h="1232" extrusionOk="0">
                    <a:moveTo>
                      <a:pt x="0" y="1"/>
                    </a:moveTo>
                    <a:lnTo>
                      <a:pt x="9087" y="1"/>
                    </a:lnTo>
                    <a:lnTo>
                      <a:pt x="9087" y="1231"/>
                    </a:lnTo>
                    <a:lnTo>
                      <a:pt x="0" y="123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7" name="Google Shape;1097;p23"/>
              <p:cNvSpPr/>
              <p:nvPr/>
            </p:nvSpPr>
            <p:spPr>
              <a:xfrm>
                <a:off x="5235198" y="4219406"/>
                <a:ext cx="272761" cy="260895"/>
              </a:xfrm>
              <a:custGeom>
                <a:avLst/>
                <a:gdLst/>
                <a:ahLst/>
                <a:cxnLst/>
                <a:rect l="l" t="t" r="r" b="b"/>
                <a:pathLst>
                  <a:path w="4685" h="4481" extrusionOk="0">
                    <a:moveTo>
                      <a:pt x="3046" y="1"/>
                    </a:moveTo>
                    <a:lnTo>
                      <a:pt x="3046" y="1555"/>
                    </a:lnTo>
                    <a:lnTo>
                      <a:pt x="1407" y="1555"/>
                    </a:lnTo>
                    <a:lnTo>
                      <a:pt x="1407" y="2990"/>
                    </a:lnTo>
                    <a:lnTo>
                      <a:pt x="113" y="2990"/>
                    </a:lnTo>
                    <a:lnTo>
                      <a:pt x="113" y="4481"/>
                    </a:lnTo>
                    <a:lnTo>
                      <a:pt x="1" y="4481"/>
                    </a:lnTo>
                    <a:lnTo>
                      <a:pt x="4685" y="4481"/>
                    </a:lnTo>
                    <a:lnTo>
                      <a:pt x="4685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8" name="Google Shape;1098;p23"/>
              <p:cNvSpPr/>
              <p:nvPr/>
            </p:nvSpPr>
            <p:spPr>
              <a:xfrm>
                <a:off x="4842554" y="4393430"/>
                <a:ext cx="399273" cy="86868"/>
              </a:xfrm>
              <a:custGeom>
                <a:avLst/>
                <a:gdLst/>
                <a:ahLst/>
                <a:cxnLst/>
                <a:rect l="l" t="t" r="r" b="b"/>
                <a:pathLst>
                  <a:path w="6858" h="1492" extrusionOk="0">
                    <a:moveTo>
                      <a:pt x="1702" y="1"/>
                    </a:moveTo>
                    <a:lnTo>
                      <a:pt x="1702" y="1"/>
                    </a:lnTo>
                    <a:lnTo>
                      <a:pt x="0" y="1"/>
                    </a:lnTo>
                    <a:lnTo>
                      <a:pt x="0" y="1492"/>
                    </a:lnTo>
                    <a:lnTo>
                      <a:pt x="6857" y="1492"/>
                    </a:lnTo>
                    <a:lnTo>
                      <a:pt x="6857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9" name="Google Shape;1099;p23"/>
              <p:cNvSpPr/>
              <p:nvPr/>
            </p:nvSpPr>
            <p:spPr>
              <a:xfrm>
                <a:off x="4941647" y="4309941"/>
                <a:ext cx="375519" cy="83549"/>
              </a:xfrm>
              <a:custGeom>
                <a:avLst/>
                <a:gdLst/>
                <a:ahLst/>
                <a:cxnLst/>
                <a:rect l="l" t="t" r="r" b="b"/>
                <a:pathLst>
                  <a:path w="6450" h="1435" extrusionOk="0">
                    <a:moveTo>
                      <a:pt x="0" y="0"/>
                    </a:moveTo>
                    <a:lnTo>
                      <a:pt x="0" y="1435"/>
                    </a:lnTo>
                    <a:lnTo>
                      <a:pt x="6449" y="1435"/>
                    </a:lnTo>
                    <a:lnTo>
                      <a:pt x="6449" y="0"/>
                    </a:lnTo>
                    <a:lnTo>
                      <a:pt x="128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0" name="Google Shape;1100;p23"/>
              <p:cNvSpPr/>
              <p:nvPr/>
            </p:nvSpPr>
            <p:spPr>
              <a:xfrm>
                <a:off x="5016577" y="4219406"/>
                <a:ext cx="396012" cy="90594"/>
              </a:xfrm>
              <a:custGeom>
                <a:avLst/>
                <a:gdLst/>
                <a:ahLst/>
                <a:cxnLst/>
                <a:rect l="l" t="t" r="r" b="b"/>
                <a:pathLst>
                  <a:path w="6802" h="1556" extrusionOk="0">
                    <a:moveTo>
                      <a:pt x="0" y="1555"/>
                    </a:moveTo>
                    <a:lnTo>
                      <a:pt x="6801" y="1555"/>
                    </a:lnTo>
                    <a:lnTo>
                      <a:pt x="680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1" name="Google Shape;1101;p23"/>
              <p:cNvSpPr/>
              <p:nvPr/>
            </p:nvSpPr>
            <p:spPr>
              <a:xfrm>
                <a:off x="5393676" y="3868099"/>
                <a:ext cx="77025" cy="76621"/>
              </a:xfrm>
              <a:custGeom>
                <a:avLst/>
                <a:gdLst/>
                <a:ahLst/>
                <a:cxnLst/>
                <a:rect l="l" t="t" r="r" b="b"/>
                <a:pathLst>
                  <a:path w="1323" h="1316" extrusionOk="0">
                    <a:moveTo>
                      <a:pt x="1323" y="640"/>
                    </a:moveTo>
                    <a:cubicBezTo>
                      <a:pt x="1323" y="1020"/>
                      <a:pt x="999" y="1316"/>
                      <a:pt x="648" y="1316"/>
                    </a:cubicBezTo>
                    <a:cubicBezTo>
                      <a:pt x="296" y="1316"/>
                      <a:pt x="1" y="1020"/>
                      <a:pt x="1" y="640"/>
                    </a:cubicBezTo>
                    <a:cubicBezTo>
                      <a:pt x="1" y="289"/>
                      <a:pt x="296" y="0"/>
                      <a:pt x="648" y="0"/>
                    </a:cubicBezTo>
                    <a:cubicBezTo>
                      <a:pt x="999" y="0"/>
                      <a:pt x="1323" y="289"/>
                      <a:pt x="1323" y="64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2" name="Google Shape;1102;p23"/>
              <p:cNvSpPr/>
              <p:nvPr/>
            </p:nvSpPr>
            <p:spPr>
              <a:xfrm>
                <a:off x="6183564" y="2610633"/>
                <a:ext cx="34466" cy="341126"/>
              </a:xfrm>
              <a:custGeom>
                <a:avLst/>
                <a:gdLst/>
                <a:ahLst/>
                <a:cxnLst/>
                <a:rect l="l" t="t" r="r" b="b"/>
                <a:pathLst>
                  <a:path w="592" h="5859" extrusionOk="0">
                    <a:moveTo>
                      <a:pt x="0" y="5831"/>
                    </a:moveTo>
                    <a:lnTo>
                      <a:pt x="591" y="5859"/>
                    </a:lnTo>
                    <a:lnTo>
                      <a:pt x="59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3" name="Google Shape;1103;p23"/>
              <p:cNvSpPr/>
              <p:nvPr/>
            </p:nvSpPr>
            <p:spPr>
              <a:xfrm>
                <a:off x="6183564" y="1943591"/>
                <a:ext cx="34466" cy="339495"/>
              </a:xfrm>
              <a:custGeom>
                <a:avLst/>
                <a:gdLst/>
                <a:ahLst/>
                <a:cxnLst/>
                <a:rect l="l" t="t" r="r" b="b"/>
                <a:pathLst>
                  <a:path w="592" h="5831" extrusionOk="0">
                    <a:moveTo>
                      <a:pt x="0" y="5831"/>
                    </a:moveTo>
                    <a:lnTo>
                      <a:pt x="591" y="5831"/>
                    </a:lnTo>
                    <a:lnTo>
                      <a:pt x="59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4" name="Google Shape;1104;p23"/>
              <p:cNvSpPr/>
              <p:nvPr/>
            </p:nvSpPr>
            <p:spPr>
              <a:xfrm>
                <a:off x="4537475" y="1366675"/>
                <a:ext cx="1412708" cy="93796"/>
              </a:xfrm>
              <a:custGeom>
                <a:avLst/>
                <a:gdLst/>
                <a:ahLst/>
                <a:cxnLst/>
                <a:rect l="l" t="t" r="r" b="b"/>
                <a:pathLst>
                  <a:path w="24265" h="1611" extrusionOk="0">
                    <a:moveTo>
                      <a:pt x="1" y="1611"/>
                    </a:moveTo>
                    <a:lnTo>
                      <a:pt x="24264" y="1611"/>
                    </a:lnTo>
                    <a:lnTo>
                      <a:pt x="24264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5" name="Google Shape;1105;p23"/>
              <p:cNvSpPr/>
              <p:nvPr/>
            </p:nvSpPr>
            <p:spPr>
              <a:xfrm>
                <a:off x="4861360" y="2590139"/>
                <a:ext cx="315785" cy="100783"/>
              </a:xfrm>
              <a:custGeom>
                <a:avLst/>
                <a:gdLst/>
                <a:ahLst/>
                <a:cxnLst/>
                <a:rect l="l" t="t" r="r" b="b"/>
                <a:pathLst>
                  <a:path w="5424" h="1731" extrusionOk="0">
                    <a:moveTo>
                      <a:pt x="1" y="1731"/>
                    </a:moveTo>
                    <a:lnTo>
                      <a:pt x="5423" y="1731"/>
                    </a:lnTo>
                    <a:lnTo>
                      <a:pt x="5423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6" name="Google Shape;1106;p23"/>
              <p:cNvSpPr/>
              <p:nvPr/>
            </p:nvSpPr>
            <p:spPr>
              <a:xfrm>
                <a:off x="4830677" y="2903778"/>
                <a:ext cx="378779" cy="87276"/>
              </a:xfrm>
              <a:custGeom>
                <a:avLst/>
                <a:gdLst/>
                <a:ahLst/>
                <a:cxnLst/>
                <a:rect l="l" t="t" r="r" b="b"/>
                <a:pathLst>
                  <a:path w="6506" h="1499" extrusionOk="0">
                    <a:moveTo>
                      <a:pt x="0" y="1499"/>
                    </a:moveTo>
                    <a:lnTo>
                      <a:pt x="6506" y="1499"/>
                    </a:lnTo>
                    <a:lnTo>
                      <a:pt x="6506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7" name="Google Shape;1107;p23"/>
              <p:cNvSpPr/>
              <p:nvPr/>
            </p:nvSpPr>
            <p:spPr>
              <a:xfrm>
                <a:off x="5407591" y="2590139"/>
                <a:ext cx="315378" cy="100783"/>
              </a:xfrm>
              <a:custGeom>
                <a:avLst/>
                <a:gdLst/>
                <a:ahLst/>
                <a:cxnLst/>
                <a:rect l="l" t="t" r="r" b="b"/>
                <a:pathLst>
                  <a:path w="5417" h="1731" extrusionOk="0">
                    <a:moveTo>
                      <a:pt x="1" y="1731"/>
                    </a:moveTo>
                    <a:lnTo>
                      <a:pt x="5416" y="1731"/>
                    </a:lnTo>
                    <a:lnTo>
                      <a:pt x="5416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8" name="Google Shape;1108;p23"/>
              <p:cNvSpPr/>
              <p:nvPr/>
            </p:nvSpPr>
            <p:spPr>
              <a:xfrm>
                <a:off x="5376909" y="2903778"/>
                <a:ext cx="378779" cy="87276"/>
              </a:xfrm>
              <a:custGeom>
                <a:avLst/>
                <a:gdLst/>
                <a:ahLst/>
                <a:cxnLst/>
                <a:rect l="l" t="t" r="r" b="b"/>
                <a:pathLst>
                  <a:path w="6506" h="1499" extrusionOk="0">
                    <a:moveTo>
                      <a:pt x="0" y="1499"/>
                    </a:moveTo>
                    <a:lnTo>
                      <a:pt x="6506" y="1499"/>
                    </a:lnTo>
                    <a:lnTo>
                      <a:pt x="6506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09" name="Google Shape;1109;p23"/>
            <p:cNvGrpSpPr/>
            <p:nvPr/>
          </p:nvGrpSpPr>
          <p:grpSpPr>
            <a:xfrm>
              <a:off x="8141897" y="4495880"/>
              <a:ext cx="1138764" cy="1855677"/>
              <a:chOff x="525125" y="1486050"/>
              <a:chExt cx="2124163" cy="3461439"/>
            </a:xfrm>
          </p:grpSpPr>
          <p:sp>
            <p:nvSpPr>
              <p:cNvPr id="1110" name="Google Shape;1110;p23"/>
              <p:cNvSpPr/>
              <p:nvPr/>
            </p:nvSpPr>
            <p:spPr>
              <a:xfrm>
                <a:off x="2089519" y="1606352"/>
                <a:ext cx="464572" cy="3341135"/>
              </a:xfrm>
              <a:custGeom>
                <a:avLst/>
                <a:gdLst/>
                <a:ahLst/>
                <a:cxnLst/>
                <a:rect l="l" t="t" r="r" b="b"/>
                <a:pathLst>
                  <a:path w="7005" h="50379" extrusionOk="0">
                    <a:moveTo>
                      <a:pt x="4044" y="1"/>
                    </a:moveTo>
                    <a:lnTo>
                      <a:pt x="0" y="7533"/>
                    </a:lnTo>
                    <a:lnTo>
                      <a:pt x="0" y="50378"/>
                    </a:lnTo>
                    <a:lnTo>
                      <a:pt x="7005" y="50378"/>
                    </a:lnTo>
                    <a:lnTo>
                      <a:pt x="7005" y="830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1" name="Google Shape;1111;p23"/>
              <p:cNvSpPr/>
              <p:nvPr/>
            </p:nvSpPr>
            <p:spPr>
              <a:xfrm>
                <a:off x="2250873" y="2667452"/>
                <a:ext cx="174952" cy="392813"/>
              </a:xfrm>
              <a:custGeom>
                <a:avLst/>
                <a:gdLst/>
                <a:ahLst/>
                <a:cxnLst/>
                <a:rect l="l" t="t" r="r" b="b"/>
                <a:pathLst>
                  <a:path w="2638" h="5923" extrusionOk="0">
                    <a:moveTo>
                      <a:pt x="1" y="1"/>
                    </a:moveTo>
                    <a:lnTo>
                      <a:pt x="2638" y="64"/>
                    </a:lnTo>
                    <a:lnTo>
                      <a:pt x="2638" y="5923"/>
                    </a:lnTo>
                    <a:lnTo>
                      <a:pt x="1" y="5838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2" name="Google Shape;1112;p23"/>
              <p:cNvSpPr/>
              <p:nvPr/>
            </p:nvSpPr>
            <p:spPr>
              <a:xfrm>
                <a:off x="2369318" y="2671697"/>
                <a:ext cx="56505" cy="388569"/>
              </a:xfrm>
              <a:custGeom>
                <a:avLst/>
                <a:gdLst/>
                <a:ahLst/>
                <a:cxnLst/>
                <a:rect l="l" t="t" r="r" b="b"/>
                <a:pathLst>
                  <a:path w="852" h="5859" extrusionOk="0">
                    <a:moveTo>
                      <a:pt x="1" y="5831"/>
                    </a:moveTo>
                    <a:lnTo>
                      <a:pt x="852" y="5859"/>
                    </a:lnTo>
                    <a:lnTo>
                      <a:pt x="852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3" name="Google Shape;1113;p23"/>
              <p:cNvSpPr/>
              <p:nvPr/>
            </p:nvSpPr>
            <p:spPr>
              <a:xfrm>
                <a:off x="653386" y="1524780"/>
                <a:ext cx="1436226" cy="3422709"/>
              </a:xfrm>
              <a:custGeom>
                <a:avLst/>
                <a:gdLst/>
                <a:ahLst/>
                <a:cxnLst/>
                <a:rect l="l" t="t" r="r" b="b"/>
                <a:pathLst>
                  <a:path w="21656" h="51609" extrusionOk="0">
                    <a:moveTo>
                      <a:pt x="1" y="51608"/>
                    </a:moveTo>
                    <a:lnTo>
                      <a:pt x="21655" y="51608"/>
                    </a:lnTo>
                    <a:lnTo>
                      <a:pt x="21655" y="0"/>
                    </a:lnTo>
                    <a:lnTo>
                      <a:pt x="6035" y="0"/>
                    </a:lnTo>
                    <a:lnTo>
                      <a:pt x="1" y="9382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4" name="Google Shape;1114;p23"/>
              <p:cNvSpPr/>
              <p:nvPr/>
            </p:nvSpPr>
            <p:spPr>
              <a:xfrm>
                <a:off x="1502266" y="2648353"/>
                <a:ext cx="359720" cy="363434"/>
              </a:xfrm>
              <a:custGeom>
                <a:avLst/>
                <a:gdLst/>
                <a:ahLst/>
                <a:cxnLst/>
                <a:rect l="l" t="t" r="r" b="b"/>
                <a:pathLst>
                  <a:path w="5424" h="5480" extrusionOk="0">
                    <a:moveTo>
                      <a:pt x="1" y="5479"/>
                    </a:moveTo>
                    <a:lnTo>
                      <a:pt x="5423" y="5479"/>
                    </a:lnTo>
                    <a:lnTo>
                      <a:pt x="5423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5" name="Google Shape;1115;p23"/>
              <p:cNvSpPr/>
              <p:nvPr/>
            </p:nvSpPr>
            <p:spPr>
              <a:xfrm>
                <a:off x="1537283" y="2648353"/>
                <a:ext cx="324703" cy="363434"/>
              </a:xfrm>
              <a:custGeom>
                <a:avLst/>
                <a:gdLst/>
                <a:ahLst/>
                <a:cxnLst/>
                <a:rect l="l" t="t" r="r" b="b"/>
                <a:pathLst>
                  <a:path w="4896" h="5480" extrusionOk="0">
                    <a:moveTo>
                      <a:pt x="0" y="5479"/>
                    </a:moveTo>
                    <a:lnTo>
                      <a:pt x="4895" y="5479"/>
                    </a:lnTo>
                    <a:lnTo>
                      <a:pt x="4895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6" name="Google Shape;1116;p23"/>
              <p:cNvSpPr/>
              <p:nvPr/>
            </p:nvSpPr>
            <p:spPr>
              <a:xfrm>
                <a:off x="653386" y="4570469"/>
                <a:ext cx="1436226" cy="376963"/>
              </a:xfrm>
              <a:custGeom>
                <a:avLst/>
                <a:gdLst/>
                <a:ahLst/>
                <a:cxnLst/>
                <a:rect l="l" t="t" r="r" b="b"/>
                <a:pathLst>
                  <a:path w="21656" h="5684" extrusionOk="0">
                    <a:moveTo>
                      <a:pt x="1" y="5683"/>
                    </a:moveTo>
                    <a:lnTo>
                      <a:pt x="21655" y="5683"/>
                    </a:lnTo>
                    <a:lnTo>
                      <a:pt x="21655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7" name="Google Shape;1117;p23"/>
              <p:cNvSpPr/>
              <p:nvPr/>
            </p:nvSpPr>
            <p:spPr>
              <a:xfrm>
                <a:off x="2089519" y="4570469"/>
                <a:ext cx="464572" cy="376963"/>
              </a:xfrm>
              <a:custGeom>
                <a:avLst/>
                <a:gdLst/>
                <a:ahLst/>
                <a:cxnLst/>
                <a:rect l="l" t="t" r="r" b="b"/>
                <a:pathLst>
                  <a:path w="7005" h="5684" extrusionOk="0">
                    <a:moveTo>
                      <a:pt x="0" y="5683"/>
                    </a:moveTo>
                    <a:lnTo>
                      <a:pt x="7005" y="5683"/>
                    </a:lnTo>
                    <a:lnTo>
                      <a:pt x="700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AE9DC">
                  <a:alpha val="39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8" name="Google Shape;1118;p23"/>
              <p:cNvSpPr/>
              <p:nvPr/>
            </p:nvSpPr>
            <p:spPr>
              <a:xfrm>
                <a:off x="880527" y="2648353"/>
                <a:ext cx="357796" cy="363434"/>
              </a:xfrm>
              <a:custGeom>
                <a:avLst/>
                <a:gdLst/>
                <a:ahLst/>
                <a:cxnLst/>
                <a:rect l="l" t="t" r="r" b="b"/>
                <a:pathLst>
                  <a:path w="5395" h="5480" extrusionOk="0">
                    <a:moveTo>
                      <a:pt x="1" y="5479"/>
                    </a:moveTo>
                    <a:lnTo>
                      <a:pt x="5395" y="5479"/>
                    </a:lnTo>
                    <a:lnTo>
                      <a:pt x="5395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9" name="Google Shape;1119;p23"/>
              <p:cNvSpPr/>
              <p:nvPr/>
            </p:nvSpPr>
            <p:spPr>
              <a:xfrm>
                <a:off x="907586" y="2648353"/>
                <a:ext cx="330738" cy="363434"/>
              </a:xfrm>
              <a:custGeom>
                <a:avLst/>
                <a:gdLst/>
                <a:ahLst/>
                <a:cxnLst/>
                <a:rect l="l" t="t" r="r" b="b"/>
                <a:pathLst>
                  <a:path w="4987" h="5480" extrusionOk="0">
                    <a:moveTo>
                      <a:pt x="1" y="5479"/>
                    </a:moveTo>
                    <a:lnTo>
                      <a:pt x="4987" y="5479"/>
                    </a:lnTo>
                    <a:lnTo>
                      <a:pt x="4987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0" name="Google Shape;1120;p23"/>
              <p:cNvSpPr/>
              <p:nvPr/>
            </p:nvSpPr>
            <p:spPr>
              <a:xfrm>
                <a:off x="526982" y="4801325"/>
                <a:ext cx="2120449" cy="146103"/>
              </a:xfrm>
              <a:custGeom>
                <a:avLst/>
                <a:gdLst/>
                <a:ahLst/>
                <a:cxnLst/>
                <a:rect l="l" t="t" r="r" b="b"/>
                <a:pathLst>
                  <a:path w="31973" h="2203" extrusionOk="0">
                    <a:moveTo>
                      <a:pt x="1" y="2202"/>
                    </a:moveTo>
                    <a:lnTo>
                      <a:pt x="31973" y="2202"/>
                    </a:lnTo>
                    <a:lnTo>
                      <a:pt x="31973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1" name="Google Shape;1121;p23"/>
              <p:cNvSpPr/>
              <p:nvPr/>
            </p:nvSpPr>
            <p:spPr>
              <a:xfrm>
                <a:off x="2157562" y="4801325"/>
                <a:ext cx="489840" cy="146103"/>
              </a:xfrm>
              <a:custGeom>
                <a:avLst/>
                <a:gdLst/>
                <a:ahLst/>
                <a:cxnLst/>
                <a:rect l="l" t="t" r="r" b="b"/>
                <a:pathLst>
                  <a:path w="7386" h="2203" extrusionOk="0">
                    <a:moveTo>
                      <a:pt x="1" y="2202"/>
                    </a:moveTo>
                    <a:lnTo>
                      <a:pt x="7386" y="2202"/>
                    </a:lnTo>
                    <a:lnTo>
                      <a:pt x="7386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2" name="Google Shape;1122;p23"/>
              <p:cNvSpPr/>
              <p:nvPr/>
            </p:nvSpPr>
            <p:spPr>
              <a:xfrm>
                <a:off x="1096462" y="3635308"/>
                <a:ext cx="520612" cy="872705"/>
              </a:xfrm>
              <a:custGeom>
                <a:avLst/>
                <a:gdLst/>
                <a:ahLst/>
                <a:cxnLst/>
                <a:rect l="l" t="t" r="r" b="b"/>
                <a:pathLst>
                  <a:path w="7850" h="13159" extrusionOk="0">
                    <a:moveTo>
                      <a:pt x="1" y="13159"/>
                    </a:moveTo>
                    <a:lnTo>
                      <a:pt x="7850" y="13159"/>
                    </a:lnTo>
                    <a:lnTo>
                      <a:pt x="785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3" name="Google Shape;1123;p23"/>
              <p:cNvSpPr/>
              <p:nvPr/>
            </p:nvSpPr>
            <p:spPr>
              <a:xfrm>
                <a:off x="1158536" y="3635308"/>
                <a:ext cx="458536" cy="872705"/>
              </a:xfrm>
              <a:custGeom>
                <a:avLst/>
                <a:gdLst/>
                <a:ahLst/>
                <a:cxnLst/>
                <a:rect l="l" t="t" r="r" b="b"/>
                <a:pathLst>
                  <a:path w="6914" h="13159" extrusionOk="0">
                    <a:moveTo>
                      <a:pt x="0" y="13159"/>
                    </a:moveTo>
                    <a:lnTo>
                      <a:pt x="6914" y="13159"/>
                    </a:lnTo>
                    <a:lnTo>
                      <a:pt x="691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4" name="Google Shape;1124;p23"/>
              <p:cNvSpPr/>
              <p:nvPr/>
            </p:nvSpPr>
            <p:spPr>
              <a:xfrm>
                <a:off x="1214973" y="3693603"/>
                <a:ext cx="308852" cy="114800"/>
              </a:xfrm>
              <a:custGeom>
                <a:avLst/>
                <a:gdLst/>
                <a:ahLst/>
                <a:cxnLst/>
                <a:rect l="l" t="t" r="r" b="b"/>
                <a:pathLst>
                  <a:path w="4657" h="1731" extrusionOk="0">
                    <a:moveTo>
                      <a:pt x="0" y="1731"/>
                    </a:moveTo>
                    <a:lnTo>
                      <a:pt x="4656" y="1731"/>
                    </a:lnTo>
                    <a:lnTo>
                      <a:pt x="465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5" name="Google Shape;1125;p23"/>
              <p:cNvSpPr/>
              <p:nvPr/>
            </p:nvSpPr>
            <p:spPr>
              <a:xfrm>
                <a:off x="1251780" y="3693603"/>
                <a:ext cx="272045" cy="114800"/>
              </a:xfrm>
              <a:custGeom>
                <a:avLst/>
                <a:gdLst/>
                <a:ahLst/>
                <a:cxnLst/>
                <a:rect l="l" t="t" r="r" b="b"/>
                <a:pathLst>
                  <a:path w="4102" h="1731" extrusionOk="0">
                    <a:moveTo>
                      <a:pt x="1" y="1731"/>
                    </a:moveTo>
                    <a:lnTo>
                      <a:pt x="4101" y="1731"/>
                    </a:lnTo>
                    <a:lnTo>
                      <a:pt x="410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6" name="Google Shape;1126;p23"/>
              <p:cNvSpPr/>
              <p:nvPr/>
            </p:nvSpPr>
            <p:spPr>
              <a:xfrm>
                <a:off x="1055476" y="3553670"/>
                <a:ext cx="600793" cy="81706"/>
              </a:xfrm>
              <a:custGeom>
                <a:avLst/>
                <a:gdLst/>
                <a:ahLst/>
                <a:cxnLst/>
                <a:rect l="l" t="t" r="r" b="b"/>
                <a:pathLst>
                  <a:path w="9059" h="1232" extrusionOk="0">
                    <a:moveTo>
                      <a:pt x="0" y="1"/>
                    </a:moveTo>
                    <a:lnTo>
                      <a:pt x="9059" y="1"/>
                    </a:lnTo>
                    <a:lnTo>
                      <a:pt x="9059" y="1231"/>
                    </a:lnTo>
                    <a:lnTo>
                      <a:pt x="0" y="123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7" name="Google Shape;1127;p23"/>
              <p:cNvSpPr/>
              <p:nvPr/>
            </p:nvSpPr>
            <p:spPr>
              <a:xfrm>
                <a:off x="1306361" y="4504217"/>
                <a:ext cx="310709" cy="297180"/>
              </a:xfrm>
              <a:custGeom>
                <a:avLst/>
                <a:gdLst/>
                <a:ahLst/>
                <a:cxnLst/>
                <a:rect l="l" t="t" r="r" b="b"/>
                <a:pathLst>
                  <a:path w="4685" h="4481" extrusionOk="0">
                    <a:moveTo>
                      <a:pt x="3046" y="1"/>
                    </a:moveTo>
                    <a:lnTo>
                      <a:pt x="3046" y="1555"/>
                    </a:lnTo>
                    <a:lnTo>
                      <a:pt x="1407" y="1555"/>
                    </a:lnTo>
                    <a:lnTo>
                      <a:pt x="1407" y="2990"/>
                    </a:lnTo>
                    <a:lnTo>
                      <a:pt x="113" y="2990"/>
                    </a:lnTo>
                    <a:lnTo>
                      <a:pt x="113" y="4481"/>
                    </a:lnTo>
                    <a:lnTo>
                      <a:pt x="1" y="4481"/>
                    </a:lnTo>
                    <a:lnTo>
                      <a:pt x="4685" y="4481"/>
                    </a:lnTo>
                    <a:lnTo>
                      <a:pt x="4685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8" name="Google Shape;1128;p23"/>
              <p:cNvSpPr/>
              <p:nvPr/>
            </p:nvSpPr>
            <p:spPr>
              <a:xfrm>
                <a:off x="859107" y="4702444"/>
                <a:ext cx="454823" cy="98949"/>
              </a:xfrm>
              <a:custGeom>
                <a:avLst/>
                <a:gdLst/>
                <a:ahLst/>
                <a:cxnLst/>
                <a:rect l="l" t="t" r="r" b="b"/>
                <a:pathLst>
                  <a:path w="6858" h="1492" extrusionOk="0">
                    <a:moveTo>
                      <a:pt x="1702" y="1"/>
                    </a:moveTo>
                    <a:lnTo>
                      <a:pt x="1702" y="1"/>
                    </a:lnTo>
                    <a:lnTo>
                      <a:pt x="0" y="1"/>
                    </a:lnTo>
                    <a:lnTo>
                      <a:pt x="0" y="1492"/>
                    </a:lnTo>
                    <a:lnTo>
                      <a:pt x="6857" y="1492"/>
                    </a:lnTo>
                    <a:lnTo>
                      <a:pt x="6857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9" name="Google Shape;1129;p23"/>
              <p:cNvSpPr/>
              <p:nvPr/>
            </p:nvSpPr>
            <p:spPr>
              <a:xfrm>
                <a:off x="971981" y="4607342"/>
                <a:ext cx="427764" cy="95169"/>
              </a:xfrm>
              <a:custGeom>
                <a:avLst/>
                <a:gdLst/>
                <a:ahLst/>
                <a:cxnLst/>
                <a:rect l="l" t="t" r="r" b="b"/>
                <a:pathLst>
                  <a:path w="6450" h="1435" extrusionOk="0">
                    <a:moveTo>
                      <a:pt x="0" y="0"/>
                    </a:moveTo>
                    <a:lnTo>
                      <a:pt x="0" y="1435"/>
                    </a:lnTo>
                    <a:lnTo>
                      <a:pt x="6449" y="1435"/>
                    </a:lnTo>
                    <a:lnTo>
                      <a:pt x="6449" y="0"/>
                    </a:lnTo>
                    <a:lnTo>
                      <a:pt x="1287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0" name="Google Shape;1130;p23"/>
              <p:cNvSpPr/>
              <p:nvPr/>
            </p:nvSpPr>
            <p:spPr>
              <a:xfrm>
                <a:off x="1057333" y="4504217"/>
                <a:ext cx="451109" cy="103194"/>
              </a:xfrm>
              <a:custGeom>
                <a:avLst/>
                <a:gdLst/>
                <a:ahLst/>
                <a:cxnLst/>
                <a:rect l="l" t="t" r="r" b="b"/>
                <a:pathLst>
                  <a:path w="6802" h="1556" extrusionOk="0">
                    <a:moveTo>
                      <a:pt x="0" y="1555"/>
                    </a:moveTo>
                    <a:lnTo>
                      <a:pt x="6801" y="1555"/>
                    </a:lnTo>
                    <a:lnTo>
                      <a:pt x="680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1" name="Google Shape;1131;p23"/>
              <p:cNvSpPr/>
              <p:nvPr/>
            </p:nvSpPr>
            <p:spPr>
              <a:xfrm>
                <a:off x="1485023" y="4104049"/>
                <a:ext cx="87277" cy="87277"/>
              </a:xfrm>
              <a:custGeom>
                <a:avLst/>
                <a:gdLst/>
                <a:ahLst/>
                <a:cxnLst/>
                <a:rect l="l" t="t" r="r" b="b"/>
                <a:pathLst>
                  <a:path w="1316" h="1316" extrusionOk="0">
                    <a:moveTo>
                      <a:pt x="1316" y="640"/>
                    </a:moveTo>
                    <a:cubicBezTo>
                      <a:pt x="1316" y="1020"/>
                      <a:pt x="1027" y="1316"/>
                      <a:pt x="676" y="1316"/>
                    </a:cubicBezTo>
                    <a:cubicBezTo>
                      <a:pt x="296" y="1316"/>
                      <a:pt x="0" y="1020"/>
                      <a:pt x="0" y="640"/>
                    </a:cubicBezTo>
                    <a:cubicBezTo>
                      <a:pt x="0" y="289"/>
                      <a:pt x="296" y="0"/>
                      <a:pt x="676" y="0"/>
                    </a:cubicBezTo>
                    <a:cubicBezTo>
                      <a:pt x="1027" y="0"/>
                      <a:pt x="1316" y="289"/>
                      <a:pt x="1316" y="64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2" name="Google Shape;1132;p23"/>
              <p:cNvSpPr/>
              <p:nvPr/>
            </p:nvSpPr>
            <p:spPr>
              <a:xfrm>
                <a:off x="2386628" y="2671697"/>
                <a:ext cx="39195" cy="388569"/>
              </a:xfrm>
              <a:custGeom>
                <a:avLst/>
                <a:gdLst/>
                <a:ahLst/>
                <a:cxnLst/>
                <a:rect l="l" t="t" r="r" b="b"/>
                <a:pathLst>
                  <a:path w="591" h="5859" extrusionOk="0">
                    <a:moveTo>
                      <a:pt x="0" y="5831"/>
                    </a:moveTo>
                    <a:lnTo>
                      <a:pt x="591" y="5859"/>
                    </a:lnTo>
                    <a:lnTo>
                      <a:pt x="59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3" name="Google Shape;1133;p23"/>
              <p:cNvSpPr/>
              <p:nvPr/>
            </p:nvSpPr>
            <p:spPr>
              <a:xfrm>
                <a:off x="2250873" y="3289655"/>
                <a:ext cx="174952" cy="392349"/>
              </a:xfrm>
              <a:custGeom>
                <a:avLst/>
                <a:gdLst/>
                <a:ahLst/>
                <a:cxnLst/>
                <a:rect l="l" t="t" r="r" b="b"/>
                <a:pathLst>
                  <a:path w="2638" h="5916" extrusionOk="0">
                    <a:moveTo>
                      <a:pt x="1" y="1"/>
                    </a:moveTo>
                    <a:lnTo>
                      <a:pt x="2638" y="85"/>
                    </a:lnTo>
                    <a:lnTo>
                      <a:pt x="2638" y="5916"/>
                    </a:lnTo>
                    <a:lnTo>
                      <a:pt x="1" y="583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4" name="Google Shape;1134;p23"/>
              <p:cNvSpPr/>
              <p:nvPr/>
            </p:nvSpPr>
            <p:spPr>
              <a:xfrm>
                <a:off x="2369318" y="3293435"/>
                <a:ext cx="56505" cy="388569"/>
              </a:xfrm>
              <a:custGeom>
                <a:avLst/>
                <a:gdLst/>
                <a:ahLst/>
                <a:cxnLst/>
                <a:rect l="l" t="t" r="r" b="b"/>
                <a:pathLst>
                  <a:path w="852" h="5859" extrusionOk="0">
                    <a:moveTo>
                      <a:pt x="1" y="5831"/>
                    </a:moveTo>
                    <a:lnTo>
                      <a:pt x="852" y="5859"/>
                    </a:lnTo>
                    <a:lnTo>
                      <a:pt x="852" y="28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5" name="Google Shape;1135;p23"/>
              <p:cNvSpPr/>
              <p:nvPr/>
            </p:nvSpPr>
            <p:spPr>
              <a:xfrm>
                <a:off x="2386628" y="3293435"/>
                <a:ext cx="39195" cy="388569"/>
              </a:xfrm>
              <a:custGeom>
                <a:avLst/>
                <a:gdLst/>
                <a:ahLst/>
                <a:cxnLst/>
                <a:rect l="l" t="t" r="r" b="b"/>
                <a:pathLst>
                  <a:path w="591" h="5859" extrusionOk="0">
                    <a:moveTo>
                      <a:pt x="0" y="5831"/>
                    </a:moveTo>
                    <a:lnTo>
                      <a:pt x="591" y="5859"/>
                    </a:lnTo>
                    <a:lnTo>
                      <a:pt x="591" y="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6" name="Google Shape;1136;p23"/>
              <p:cNvSpPr/>
              <p:nvPr/>
            </p:nvSpPr>
            <p:spPr>
              <a:xfrm>
                <a:off x="880527" y="2648353"/>
                <a:ext cx="357796" cy="114800"/>
              </a:xfrm>
              <a:custGeom>
                <a:avLst/>
                <a:gdLst/>
                <a:ahLst/>
                <a:cxnLst/>
                <a:rect l="l" t="t" r="r" b="b"/>
                <a:pathLst>
                  <a:path w="5395" h="1731" extrusionOk="0">
                    <a:moveTo>
                      <a:pt x="1" y="1731"/>
                    </a:moveTo>
                    <a:lnTo>
                      <a:pt x="5395" y="1731"/>
                    </a:lnTo>
                    <a:lnTo>
                      <a:pt x="5395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7" name="Google Shape;1137;p23"/>
              <p:cNvSpPr/>
              <p:nvPr/>
            </p:nvSpPr>
            <p:spPr>
              <a:xfrm>
                <a:off x="843721" y="3005612"/>
                <a:ext cx="433335" cy="99414"/>
              </a:xfrm>
              <a:custGeom>
                <a:avLst/>
                <a:gdLst/>
                <a:ahLst/>
                <a:cxnLst/>
                <a:rect l="l" t="t" r="r" b="b"/>
                <a:pathLst>
                  <a:path w="6534" h="1499" extrusionOk="0">
                    <a:moveTo>
                      <a:pt x="0" y="1499"/>
                    </a:moveTo>
                    <a:lnTo>
                      <a:pt x="6534" y="1499"/>
                    </a:lnTo>
                    <a:lnTo>
                      <a:pt x="6534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8" name="Google Shape;1138;p23"/>
              <p:cNvSpPr/>
              <p:nvPr/>
            </p:nvSpPr>
            <p:spPr>
              <a:xfrm>
                <a:off x="1502266" y="2648353"/>
                <a:ext cx="359720" cy="114800"/>
              </a:xfrm>
              <a:custGeom>
                <a:avLst/>
                <a:gdLst/>
                <a:ahLst/>
                <a:cxnLst/>
                <a:rect l="l" t="t" r="r" b="b"/>
                <a:pathLst>
                  <a:path w="5424" h="1731" extrusionOk="0">
                    <a:moveTo>
                      <a:pt x="1" y="1731"/>
                    </a:moveTo>
                    <a:lnTo>
                      <a:pt x="5423" y="1731"/>
                    </a:lnTo>
                    <a:lnTo>
                      <a:pt x="5423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9" name="Google Shape;1139;p23"/>
              <p:cNvSpPr/>
              <p:nvPr/>
            </p:nvSpPr>
            <p:spPr>
              <a:xfrm>
                <a:off x="1467316" y="3005612"/>
                <a:ext cx="431478" cy="99414"/>
              </a:xfrm>
              <a:custGeom>
                <a:avLst/>
                <a:gdLst/>
                <a:ahLst/>
                <a:cxnLst/>
                <a:rect l="l" t="t" r="r" b="b"/>
                <a:pathLst>
                  <a:path w="6506" h="1499" extrusionOk="0">
                    <a:moveTo>
                      <a:pt x="0" y="1499"/>
                    </a:moveTo>
                    <a:lnTo>
                      <a:pt x="6506" y="1499"/>
                    </a:lnTo>
                    <a:lnTo>
                      <a:pt x="6506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0" name="Google Shape;1140;p23"/>
              <p:cNvSpPr/>
              <p:nvPr/>
            </p:nvSpPr>
            <p:spPr>
              <a:xfrm>
                <a:off x="525125" y="1486050"/>
                <a:ext cx="2124163" cy="773424"/>
              </a:xfrm>
              <a:custGeom>
                <a:avLst/>
                <a:gdLst/>
                <a:ahLst/>
                <a:cxnLst/>
                <a:rect l="l" t="t" r="r" b="b"/>
                <a:pathLst>
                  <a:path w="32029" h="11662" extrusionOk="0">
                    <a:moveTo>
                      <a:pt x="32029" y="10930"/>
                    </a:moveTo>
                    <a:lnTo>
                      <a:pt x="27893" y="0"/>
                    </a:lnTo>
                    <a:lnTo>
                      <a:pt x="6415" y="0"/>
                    </a:lnTo>
                    <a:lnTo>
                      <a:pt x="1" y="10817"/>
                    </a:lnTo>
                    <a:lnTo>
                      <a:pt x="493" y="11661"/>
                    </a:lnTo>
                    <a:lnTo>
                      <a:pt x="22330" y="11661"/>
                    </a:lnTo>
                    <a:lnTo>
                      <a:pt x="27633" y="1815"/>
                    </a:lnTo>
                    <a:lnTo>
                      <a:pt x="31150" y="11661"/>
                    </a:lnTo>
                    <a:lnTo>
                      <a:pt x="31649" y="11661"/>
                    </a:lnTo>
                    <a:close/>
                  </a:path>
                </a:pathLst>
              </a:custGeom>
              <a:solidFill>
                <a:srgbClr val="C556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1" name="Google Shape;1141;p23"/>
              <p:cNvSpPr/>
              <p:nvPr/>
            </p:nvSpPr>
            <p:spPr>
              <a:xfrm>
                <a:off x="525125" y="1486050"/>
                <a:ext cx="2124163" cy="773424"/>
              </a:xfrm>
              <a:custGeom>
                <a:avLst/>
                <a:gdLst/>
                <a:ahLst/>
                <a:cxnLst/>
                <a:rect l="l" t="t" r="r" b="b"/>
                <a:pathLst>
                  <a:path w="32029" h="11662" extrusionOk="0">
                    <a:moveTo>
                      <a:pt x="32029" y="10930"/>
                    </a:moveTo>
                    <a:lnTo>
                      <a:pt x="27893" y="0"/>
                    </a:lnTo>
                    <a:lnTo>
                      <a:pt x="6415" y="0"/>
                    </a:lnTo>
                    <a:lnTo>
                      <a:pt x="1" y="10817"/>
                    </a:lnTo>
                    <a:lnTo>
                      <a:pt x="493" y="11661"/>
                    </a:lnTo>
                    <a:lnTo>
                      <a:pt x="22330" y="11661"/>
                    </a:lnTo>
                    <a:lnTo>
                      <a:pt x="27633" y="1815"/>
                    </a:lnTo>
                    <a:lnTo>
                      <a:pt x="31150" y="11661"/>
                    </a:lnTo>
                    <a:lnTo>
                      <a:pt x="31649" y="1166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2" name="Google Shape;1142;p23"/>
              <p:cNvSpPr/>
              <p:nvPr/>
            </p:nvSpPr>
            <p:spPr>
              <a:xfrm>
                <a:off x="525125" y="1486050"/>
                <a:ext cx="1849930" cy="717450"/>
              </a:xfrm>
              <a:custGeom>
                <a:avLst/>
                <a:gdLst/>
                <a:ahLst/>
                <a:cxnLst/>
                <a:rect l="l" t="t" r="r" b="b"/>
                <a:pathLst>
                  <a:path w="27894" h="10818" extrusionOk="0">
                    <a:moveTo>
                      <a:pt x="27893" y="0"/>
                    </a:moveTo>
                    <a:lnTo>
                      <a:pt x="6415" y="0"/>
                    </a:lnTo>
                    <a:lnTo>
                      <a:pt x="1" y="10817"/>
                    </a:lnTo>
                    <a:lnTo>
                      <a:pt x="21943" y="10817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3" name="Google Shape;1143;p23"/>
              <p:cNvSpPr/>
              <p:nvPr/>
            </p:nvSpPr>
            <p:spPr>
              <a:xfrm>
                <a:off x="2355789" y="1579360"/>
                <a:ext cx="268264" cy="680112"/>
              </a:xfrm>
              <a:custGeom>
                <a:avLst/>
                <a:gdLst/>
                <a:ahLst/>
                <a:cxnLst/>
                <a:rect l="l" t="t" r="r" b="b"/>
                <a:pathLst>
                  <a:path w="4045" h="10255" extrusionOk="0">
                    <a:moveTo>
                      <a:pt x="4045" y="10254"/>
                    </a:moveTo>
                    <a:lnTo>
                      <a:pt x="261" y="0"/>
                    </a:lnTo>
                    <a:lnTo>
                      <a:pt x="1" y="471"/>
                    </a:lnTo>
                    <a:lnTo>
                      <a:pt x="2990" y="8707"/>
                    </a:lnTo>
                    <a:lnTo>
                      <a:pt x="2990" y="10254"/>
                    </a:lnTo>
                    <a:lnTo>
                      <a:pt x="3630" y="10254"/>
                    </a:lnTo>
                    <a:lnTo>
                      <a:pt x="3630" y="10254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144" name="Google Shape;1144;p23"/>
              <p:cNvGrpSpPr/>
              <p:nvPr/>
            </p:nvGrpSpPr>
            <p:grpSpPr>
              <a:xfrm>
                <a:off x="973439" y="2819098"/>
                <a:ext cx="174934" cy="130542"/>
                <a:chOff x="2714005" y="3446776"/>
                <a:chExt cx="330750" cy="246818"/>
              </a:xfrm>
            </p:grpSpPr>
            <p:sp>
              <p:nvSpPr>
                <p:cNvPr id="1145" name="Google Shape;1145;p23"/>
                <p:cNvSpPr/>
                <p:nvPr/>
              </p:nvSpPr>
              <p:spPr>
                <a:xfrm>
                  <a:off x="2714005" y="3446776"/>
                  <a:ext cx="223720" cy="2468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0" h="1103" extrusionOk="0">
                      <a:moveTo>
                        <a:pt x="923" y="0"/>
                      </a:moveTo>
                      <a:cubicBezTo>
                        <a:pt x="897" y="0"/>
                        <a:pt x="868" y="14"/>
                        <a:pt x="852" y="47"/>
                      </a:cubicBezTo>
                      <a:lnTo>
                        <a:pt x="36" y="990"/>
                      </a:lnTo>
                      <a:cubicBezTo>
                        <a:pt x="1" y="1018"/>
                        <a:pt x="1" y="1074"/>
                        <a:pt x="36" y="1102"/>
                      </a:cubicBezTo>
                      <a:lnTo>
                        <a:pt x="92" y="1102"/>
                      </a:lnTo>
                      <a:cubicBezTo>
                        <a:pt x="120" y="1102"/>
                        <a:pt x="120" y="1102"/>
                        <a:pt x="148" y="1074"/>
                      </a:cubicBezTo>
                      <a:lnTo>
                        <a:pt x="971" y="139"/>
                      </a:lnTo>
                      <a:cubicBezTo>
                        <a:pt x="999" y="110"/>
                        <a:pt x="999" y="47"/>
                        <a:pt x="971" y="19"/>
                      </a:cubicBezTo>
                      <a:cubicBezTo>
                        <a:pt x="960" y="7"/>
                        <a:pt x="942" y="0"/>
                        <a:pt x="923" y="0"/>
                      </a:cubicBezTo>
                      <a:close/>
                    </a:path>
                  </a:pathLst>
                </a:custGeom>
                <a:solidFill>
                  <a:srgbClr val="4E4958">
                    <a:alpha val="168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46" name="Google Shape;1146;p23"/>
                <p:cNvSpPr/>
                <p:nvPr/>
              </p:nvSpPr>
              <p:spPr>
                <a:xfrm>
                  <a:off x="2821035" y="3446776"/>
                  <a:ext cx="223720" cy="2468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0" h="1103" extrusionOk="0">
                      <a:moveTo>
                        <a:pt x="923" y="0"/>
                      </a:moveTo>
                      <a:cubicBezTo>
                        <a:pt x="897" y="0"/>
                        <a:pt x="868" y="14"/>
                        <a:pt x="852" y="47"/>
                      </a:cubicBezTo>
                      <a:lnTo>
                        <a:pt x="36" y="990"/>
                      </a:lnTo>
                      <a:cubicBezTo>
                        <a:pt x="1" y="1018"/>
                        <a:pt x="1" y="1074"/>
                        <a:pt x="36" y="1102"/>
                      </a:cubicBezTo>
                      <a:lnTo>
                        <a:pt x="92" y="1102"/>
                      </a:lnTo>
                      <a:cubicBezTo>
                        <a:pt x="120" y="1102"/>
                        <a:pt x="120" y="1102"/>
                        <a:pt x="148" y="1074"/>
                      </a:cubicBezTo>
                      <a:lnTo>
                        <a:pt x="971" y="139"/>
                      </a:lnTo>
                      <a:cubicBezTo>
                        <a:pt x="999" y="110"/>
                        <a:pt x="999" y="47"/>
                        <a:pt x="971" y="19"/>
                      </a:cubicBezTo>
                      <a:cubicBezTo>
                        <a:pt x="960" y="7"/>
                        <a:pt x="942" y="0"/>
                        <a:pt x="923" y="0"/>
                      </a:cubicBezTo>
                      <a:close/>
                    </a:path>
                  </a:pathLst>
                </a:custGeom>
                <a:solidFill>
                  <a:srgbClr val="4E4958">
                    <a:alpha val="168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147" name="Google Shape;1147;p23"/>
              <p:cNvGrpSpPr/>
              <p:nvPr/>
            </p:nvGrpSpPr>
            <p:grpSpPr>
              <a:xfrm>
                <a:off x="1640414" y="2819098"/>
                <a:ext cx="174934" cy="130542"/>
                <a:chOff x="2714005" y="3446776"/>
                <a:chExt cx="330750" cy="246818"/>
              </a:xfrm>
            </p:grpSpPr>
            <p:sp>
              <p:nvSpPr>
                <p:cNvPr id="1148" name="Google Shape;1148;p23"/>
                <p:cNvSpPr/>
                <p:nvPr/>
              </p:nvSpPr>
              <p:spPr>
                <a:xfrm>
                  <a:off x="2714005" y="3446776"/>
                  <a:ext cx="223720" cy="2468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0" h="1103" extrusionOk="0">
                      <a:moveTo>
                        <a:pt x="923" y="0"/>
                      </a:moveTo>
                      <a:cubicBezTo>
                        <a:pt x="897" y="0"/>
                        <a:pt x="868" y="14"/>
                        <a:pt x="852" y="47"/>
                      </a:cubicBezTo>
                      <a:lnTo>
                        <a:pt x="36" y="990"/>
                      </a:lnTo>
                      <a:cubicBezTo>
                        <a:pt x="1" y="1018"/>
                        <a:pt x="1" y="1074"/>
                        <a:pt x="36" y="1102"/>
                      </a:cubicBezTo>
                      <a:lnTo>
                        <a:pt x="92" y="1102"/>
                      </a:lnTo>
                      <a:cubicBezTo>
                        <a:pt x="120" y="1102"/>
                        <a:pt x="120" y="1102"/>
                        <a:pt x="148" y="1074"/>
                      </a:cubicBezTo>
                      <a:lnTo>
                        <a:pt x="971" y="139"/>
                      </a:lnTo>
                      <a:cubicBezTo>
                        <a:pt x="999" y="110"/>
                        <a:pt x="999" y="47"/>
                        <a:pt x="971" y="19"/>
                      </a:cubicBezTo>
                      <a:cubicBezTo>
                        <a:pt x="960" y="7"/>
                        <a:pt x="942" y="0"/>
                        <a:pt x="923" y="0"/>
                      </a:cubicBezTo>
                      <a:close/>
                    </a:path>
                  </a:pathLst>
                </a:custGeom>
                <a:solidFill>
                  <a:srgbClr val="4E4958">
                    <a:alpha val="168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49" name="Google Shape;1149;p23"/>
                <p:cNvSpPr/>
                <p:nvPr/>
              </p:nvSpPr>
              <p:spPr>
                <a:xfrm>
                  <a:off x="2821035" y="3446776"/>
                  <a:ext cx="223720" cy="2468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0" h="1103" extrusionOk="0">
                      <a:moveTo>
                        <a:pt x="923" y="0"/>
                      </a:moveTo>
                      <a:cubicBezTo>
                        <a:pt x="897" y="0"/>
                        <a:pt x="868" y="14"/>
                        <a:pt x="852" y="47"/>
                      </a:cubicBezTo>
                      <a:lnTo>
                        <a:pt x="36" y="990"/>
                      </a:lnTo>
                      <a:cubicBezTo>
                        <a:pt x="1" y="1018"/>
                        <a:pt x="1" y="1074"/>
                        <a:pt x="36" y="1102"/>
                      </a:cubicBezTo>
                      <a:lnTo>
                        <a:pt x="92" y="1102"/>
                      </a:lnTo>
                      <a:cubicBezTo>
                        <a:pt x="120" y="1102"/>
                        <a:pt x="120" y="1102"/>
                        <a:pt x="148" y="1074"/>
                      </a:cubicBezTo>
                      <a:lnTo>
                        <a:pt x="971" y="139"/>
                      </a:lnTo>
                      <a:cubicBezTo>
                        <a:pt x="999" y="110"/>
                        <a:pt x="999" y="47"/>
                        <a:pt x="971" y="19"/>
                      </a:cubicBezTo>
                      <a:cubicBezTo>
                        <a:pt x="960" y="7"/>
                        <a:pt x="942" y="0"/>
                        <a:pt x="923" y="0"/>
                      </a:cubicBezTo>
                      <a:close/>
                    </a:path>
                  </a:pathLst>
                </a:custGeom>
                <a:solidFill>
                  <a:srgbClr val="4E4958">
                    <a:alpha val="168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150" name="Google Shape;1150;p23"/>
            <p:cNvGrpSpPr/>
            <p:nvPr/>
          </p:nvGrpSpPr>
          <p:grpSpPr>
            <a:xfrm>
              <a:off x="6414926" y="4682015"/>
              <a:ext cx="916239" cy="681891"/>
              <a:chOff x="5951675" y="3577056"/>
              <a:chExt cx="1387821" cy="1032855"/>
            </a:xfrm>
          </p:grpSpPr>
          <p:sp>
            <p:nvSpPr>
              <p:cNvPr id="1151" name="Google Shape;1151;p23"/>
              <p:cNvSpPr/>
              <p:nvPr/>
            </p:nvSpPr>
            <p:spPr>
              <a:xfrm>
                <a:off x="5951675" y="3812955"/>
                <a:ext cx="737887" cy="796955"/>
              </a:xfrm>
              <a:custGeom>
                <a:avLst/>
                <a:gdLst/>
                <a:ahLst/>
                <a:cxnLst/>
                <a:rect l="l" t="t" r="r" b="b"/>
                <a:pathLst>
                  <a:path w="3960" h="4277" extrusionOk="0">
                    <a:moveTo>
                      <a:pt x="1146" y="4276"/>
                    </a:moveTo>
                    <a:cubicBezTo>
                      <a:pt x="499" y="4276"/>
                      <a:pt x="0" y="3749"/>
                      <a:pt x="0" y="3130"/>
                    </a:cubicBezTo>
                    <a:cubicBezTo>
                      <a:pt x="0" y="2666"/>
                      <a:pt x="267" y="2286"/>
                      <a:pt x="675" y="2110"/>
                    </a:cubicBezTo>
                    <a:cubicBezTo>
                      <a:pt x="647" y="2019"/>
                      <a:pt x="619" y="1899"/>
                      <a:pt x="619" y="1815"/>
                    </a:cubicBezTo>
                    <a:cubicBezTo>
                      <a:pt x="619" y="1372"/>
                      <a:pt x="907" y="1020"/>
                      <a:pt x="1322" y="936"/>
                    </a:cubicBezTo>
                    <a:cubicBezTo>
                      <a:pt x="1294" y="844"/>
                      <a:pt x="1294" y="788"/>
                      <a:pt x="1294" y="703"/>
                    </a:cubicBezTo>
                    <a:cubicBezTo>
                      <a:pt x="1294" y="317"/>
                      <a:pt x="1611" y="0"/>
                      <a:pt x="1997" y="0"/>
                    </a:cubicBezTo>
                    <a:cubicBezTo>
                      <a:pt x="2377" y="0"/>
                      <a:pt x="2701" y="317"/>
                      <a:pt x="2701" y="703"/>
                    </a:cubicBezTo>
                    <a:cubicBezTo>
                      <a:pt x="2701" y="788"/>
                      <a:pt x="2701" y="844"/>
                      <a:pt x="2666" y="936"/>
                    </a:cubicBezTo>
                    <a:cubicBezTo>
                      <a:pt x="3052" y="1055"/>
                      <a:pt x="3341" y="1407"/>
                      <a:pt x="3341" y="1815"/>
                    </a:cubicBezTo>
                    <a:cubicBezTo>
                      <a:pt x="3341" y="1899"/>
                      <a:pt x="3313" y="2019"/>
                      <a:pt x="3284" y="2110"/>
                    </a:cubicBezTo>
                    <a:cubicBezTo>
                      <a:pt x="3692" y="2286"/>
                      <a:pt x="3960" y="2666"/>
                      <a:pt x="3960" y="3130"/>
                    </a:cubicBezTo>
                    <a:cubicBezTo>
                      <a:pt x="3960" y="3749"/>
                      <a:pt x="3460" y="4276"/>
                      <a:pt x="2813" y="427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>
                <a:outerShdw blurRad="85725" dist="104775" dir="8280000" algn="bl" rotWithShape="0">
                  <a:schemeClr val="dk1">
                    <a:alpha val="41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2" name="Google Shape;1152;p23"/>
              <p:cNvSpPr/>
              <p:nvPr/>
            </p:nvSpPr>
            <p:spPr>
              <a:xfrm>
                <a:off x="6377448" y="3577056"/>
                <a:ext cx="962048" cy="1032855"/>
              </a:xfrm>
              <a:custGeom>
                <a:avLst/>
                <a:gdLst/>
                <a:ahLst/>
                <a:cxnLst/>
                <a:rect l="l" t="t" r="r" b="b"/>
                <a:pathLst>
                  <a:path w="5163" h="5543" extrusionOk="0">
                    <a:moveTo>
                      <a:pt x="1499" y="5542"/>
                    </a:moveTo>
                    <a:cubicBezTo>
                      <a:pt x="676" y="5542"/>
                      <a:pt x="1" y="4867"/>
                      <a:pt x="1" y="4044"/>
                    </a:cubicBezTo>
                    <a:cubicBezTo>
                      <a:pt x="1" y="3460"/>
                      <a:pt x="352" y="2961"/>
                      <a:pt x="880" y="2729"/>
                    </a:cubicBezTo>
                    <a:cubicBezTo>
                      <a:pt x="824" y="2609"/>
                      <a:pt x="796" y="2462"/>
                      <a:pt x="796" y="2349"/>
                    </a:cubicBezTo>
                    <a:cubicBezTo>
                      <a:pt x="796" y="1794"/>
                      <a:pt x="1203" y="1322"/>
                      <a:pt x="1731" y="1203"/>
                    </a:cubicBezTo>
                    <a:cubicBezTo>
                      <a:pt x="1703" y="1118"/>
                      <a:pt x="1675" y="999"/>
                      <a:pt x="1675" y="879"/>
                    </a:cubicBezTo>
                    <a:cubicBezTo>
                      <a:pt x="1675" y="387"/>
                      <a:pt x="2083" y="0"/>
                      <a:pt x="2582" y="0"/>
                    </a:cubicBezTo>
                    <a:cubicBezTo>
                      <a:pt x="3109" y="0"/>
                      <a:pt x="3517" y="387"/>
                      <a:pt x="3517" y="879"/>
                    </a:cubicBezTo>
                    <a:cubicBezTo>
                      <a:pt x="3517" y="999"/>
                      <a:pt x="3489" y="1118"/>
                      <a:pt x="3461" y="1203"/>
                    </a:cubicBezTo>
                    <a:cubicBezTo>
                      <a:pt x="3960" y="1351"/>
                      <a:pt x="4340" y="1822"/>
                      <a:pt x="4340" y="2349"/>
                    </a:cubicBezTo>
                    <a:cubicBezTo>
                      <a:pt x="4340" y="2462"/>
                      <a:pt x="4312" y="2609"/>
                      <a:pt x="4284" y="2729"/>
                    </a:cubicBezTo>
                    <a:cubicBezTo>
                      <a:pt x="4811" y="2961"/>
                      <a:pt x="5163" y="3460"/>
                      <a:pt x="5163" y="4044"/>
                    </a:cubicBezTo>
                    <a:cubicBezTo>
                      <a:pt x="5163" y="4867"/>
                      <a:pt x="4488" y="5542"/>
                      <a:pt x="3637" y="554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85725" dist="104775" dir="8280000" algn="bl" rotWithShape="0">
                  <a:schemeClr val="dk1">
                    <a:alpha val="41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153" name="Google Shape;1153;p23"/>
            <p:cNvSpPr/>
            <p:nvPr/>
          </p:nvSpPr>
          <p:spPr>
            <a:xfrm>
              <a:off x="8529298" y="3696850"/>
              <a:ext cx="363955" cy="503182"/>
            </a:xfrm>
            <a:custGeom>
              <a:avLst/>
              <a:gdLst/>
              <a:ahLst/>
              <a:cxnLst/>
              <a:rect l="l" t="t" r="r" b="b"/>
              <a:pathLst>
                <a:path w="12864" h="17785" extrusionOk="0">
                  <a:moveTo>
                    <a:pt x="6478" y="3219"/>
                  </a:moveTo>
                  <a:cubicBezTo>
                    <a:pt x="8152" y="3219"/>
                    <a:pt x="9495" y="4569"/>
                    <a:pt x="9495" y="6243"/>
                  </a:cubicBezTo>
                  <a:cubicBezTo>
                    <a:pt x="9495" y="7910"/>
                    <a:pt x="8116" y="9260"/>
                    <a:pt x="6450" y="9260"/>
                  </a:cubicBezTo>
                  <a:cubicBezTo>
                    <a:pt x="4811" y="9260"/>
                    <a:pt x="3461" y="7882"/>
                    <a:pt x="3461" y="6243"/>
                  </a:cubicBezTo>
                  <a:cubicBezTo>
                    <a:pt x="3461" y="4569"/>
                    <a:pt x="4811" y="3219"/>
                    <a:pt x="6478" y="3219"/>
                  </a:cubicBezTo>
                  <a:close/>
                  <a:moveTo>
                    <a:pt x="6470" y="1"/>
                  </a:moveTo>
                  <a:cubicBezTo>
                    <a:pt x="4106" y="1"/>
                    <a:pt x="1916" y="1340"/>
                    <a:pt x="880" y="3458"/>
                  </a:cubicBezTo>
                  <a:cubicBezTo>
                    <a:pt x="148" y="4949"/>
                    <a:pt x="0" y="6475"/>
                    <a:pt x="591" y="8030"/>
                  </a:cubicBezTo>
                  <a:cubicBezTo>
                    <a:pt x="795" y="8557"/>
                    <a:pt x="1027" y="9085"/>
                    <a:pt x="1259" y="9612"/>
                  </a:cubicBezTo>
                  <a:cubicBezTo>
                    <a:pt x="2202" y="11546"/>
                    <a:pt x="3341" y="13361"/>
                    <a:pt x="4572" y="15119"/>
                  </a:cubicBezTo>
                  <a:cubicBezTo>
                    <a:pt x="5163" y="16026"/>
                    <a:pt x="5803" y="16877"/>
                    <a:pt x="6450" y="17784"/>
                  </a:cubicBezTo>
                  <a:cubicBezTo>
                    <a:pt x="6569" y="17672"/>
                    <a:pt x="6625" y="17609"/>
                    <a:pt x="6682" y="17524"/>
                  </a:cubicBezTo>
                  <a:cubicBezTo>
                    <a:pt x="7737" y="15998"/>
                    <a:pt x="8820" y="14472"/>
                    <a:pt x="9847" y="12925"/>
                  </a:cubicBezTo>
                  <a:cubicBezTo>
                    <a:pt x="10754" y="11483"/>
                    <a:pt x="11577" y="9992"/>
                    <a:pt x="12224" y="8409"/>
                  </a:cubicBezTo>
                  <a:cubicBezTo>
                    <a:pt x="12751" y="7122"/>
                    <a:pt x="12864" y="5828"/>
                    <a:pt x="12456" y="4485"/>
                  </a:cubicBezTo>
                  <a:cubicBezTo>
                    <a:pt x="11752" y="2023"/>
                    <a:pt x="9586" y="230"/>
                    <a:pt x="7033" y="26"/>
                  </a:cubicBezTo>
                  <a:cubicBezTo>
                    <a:pt x="6845" y="9"/>
                    <a:pt x="6657" y="1"/>
                    <a:pt x="647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85725" dist="142875" dir="8280000" algn="bl" rotWithShape="0">
                <a:schemeClr val="dk1">
                  <a:alpha val="2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54" name="Google Shape;1154;p23"/>
          <p:cNvGrpSpPr/>
          <p:nvPr/>
        </p:nvGrpSpPr>
        <p:grpSpPr>
          <a:xfrm>
            <a:off x="-276724" y="817085"/>
            <a:ext cx="1409242" cy="535527"/>
            <a:chOff x="8277201" y="696485"/>
            <a:chExt cx="1409242" cy="535527"/>
          </a:xfrm>
        </p:grpSpPr>
        <p:sp>
          <p:nvSpPr>
            <p:cNvPr id="1155" name="Google Shape;1155;p23"/>
            <p:cNvSpPr/>
            <p:nvPr/>
          </p:nvSpPr>
          <p:spPr>
            <a:xfrm>
              <a:off x="9084384" y="1070667"/>
              <a:ext cx="602060" cy="161345"/>
            </a:xfrm>
            <a:custGeom>
              <a:avLst/>
              <a:gdLst/>
              <a:ahLst/>
              <a:cxnLst/>
              <a:rect l="l" t="t" r="r" b="b"/>
              <a:pathLst>
                <a:path w="15093" h="4045" extrusionOk="0">
                  <a:moveTo>
                    <a:pt x="15065" y="4045"/>
                  </a:moveTo>
                  <a:cubicBezTo>
                    <a:pt x="15065" y="3989"/>
                    <a:pt x="15093" y="3904"/>
                    <a:pt x="15093" y="3813"/>
                  </a:cubicBezTo>
                  <a:cubicBezTo>
                    <a:pt x="15093" y="1703"/>
                    <a:pt x="13046" y="1"/>
                    <a:pt x="10550" y="1"/>
                  </a:cubicBezTo>
                  <a:cubicBezTo>
                    <a:pt x="8615" y="1"/>
                    <a:pt x="6977" y="1028"/>
                    <a:pt x="6330" y="2462"/>
                  </a:cubicBezTo>
                  <a:cubicBezTo>
                    <a:pt x="5662" y="1851"/>
                    <a:pt x="4691" y="1471"/>
                    <a:pt x="3636" y="1471"/>
                  </a:cubicBezTo>
                  <a:cubicBezTo>
                    <a:pt x="1793" y="1471"/>
                    <a:pt x="295" y="2582"/>
                    <a:pt x="0" y="404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23"/>
            <p:cNvSpPr/>
            <p:nvPr/>
          </p:nvSpPr>
          <p:spPr>
            <a:xfrm>
              <a:off x="8277201" y="696485"/>
              <a:ext cx="977989" cy="262775"/>
            </a:xfrm>
            <a:custGeom>
              <a:avLst/>
              <a:gdLst/>
              <a:ahLst/>
              <a:cxnLst/>
              <a:rect l="l" t="t" r="r" b="b"/>
              <a:pathLst>
                <a:path w="13744" h="3693" extrusionOk="0">
                  <a:moveTo>
                    <a:pt x="13743" y="3693"/>
                  </a:moveTo>
                  <a:lnTo>
                    <a:pt x="13743" y="3489"/>
                  </a:lnTo>
                  <a:cubicBezTo>
                    <a:pt x="13743" y="1555"/>
                    <a:pt x="11894" y="1"/>
                    <a:pt x="9608" y="1"/>
                  </a:cubicBezTo>
                  <a:cubicBezTo>
                    <a:pt x="7850" y="1"/>
                    <a:pt x="6359" y="943"/>
                    <a:pt x="5768" y="2230"/>
                  </a:cubicBezTo>
                  <a:cubicBezTo>
                    <a:pt x="5156" y="1674"/>
                    <a:pt x="4277" y="1323"/>
                    <a:pt x="3306" y="1323"/>
                  </a:cubicBezTo>
                  <a:cubicBezTo>
                    <a:pt x="1639" y="1323"/>
                    <a:pt x="261" y="2350"/>
                    <a:pt x="1" y="369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_1">
    <p:spTree>
      <p:nvGrpSpPr>
        <p:cNvPr id="1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8" name="Google Shape;1158;p24"/>
          <p:cNvGrpSpPr/>
          <p:nvPr/>
        </p:nvGrpSpPr>
        <p:grpSpPr>
          <a:xfrm>
            <a:off x="8233126" y="918517"/>
            <a:ext cx="1116017" cy="693194"/>
            <a:chOff x="8570426" y="797917"/>
            <a:chExt cx="1116017" cy="693194"/>
          </a:xfrm>
        </p:grpSpPr>
        <p:sp>
          <p:nvSpPr>
            <p:cNvPr id="1159" name="Google Shape;1159;p24"/>
            <p:cNvSpPr/>
            <p:nvPr/>
          </p:nvSpPr>
          <p:spPr>
            <a:xfrm>
              <a:off x="9084384" y="797917"/>
              <a:ext cx="602060" cy="161345"/>
            </a:xfrm>
            <a:custGeom>
              <a:avLst/>
              <a:gdLst/>
              <a:ahLst/>
              <a:cxnLst/>
              <a:rect l="l" t="t" r="r" b="b"/>
              <a:pathLst>
                <a:path w="15093" h="4045" extrusionOk="0">
                  <a:moveTo>
                    <a:pt x="15065" y="4045"/>
                  </a:moveTo>
                  <a:cubicBezTo>
                    <a:pt x="15065" y="3989"/>
                    <a:pt x="15093" y="3904"/>
                    <a:pt x="15093" y="3813"/>
                  </a:cubicBezTo>
                  <a:cubicBezTo>
                    <a:pt x="15093" y="1703"/>
                    <a:pt x="13046" y="1"/>
                    <a:pt x="10550" y="1"/>
                  </a:cubicBezTo>
                  <a:cubicBezTo>
                    <a:pt x="8615" y="1"/>
                    <a:pt x="6977" y="1028"/>
                    <a:pt x="6330" y="2462"/>
                  </a:cubicBezTo>
                  <a:cubicBezTo>
                    <a:pt x="5662" y="1851"/>
                    <a:pt x="4691" y="1471"/>
                    <a:pt x="3636" y="1471"/>
                  </a:cubicBezTo>
                  <a:cubicBezTo>
                    <a:pt x="1793" y="1471"/>
                    <a:pt x="295" y="2582"/>
                    <a:pt x="0" y="404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24"/>
            <p:cNvSpPr/>
            <p:nvPr/>
          </p:nvSpPr>
          <p:spPr>
            <a:xfrm>
              <a:off x="8570426" y="1228335"/>
              <a:ext cx="977989" cy="262775"/>
            </a:xfrm>
            <a:custGeom>
              <a:avLst/>
              <a:gdLst/>
              <a:ahLst/>
              <a:cxnLst/>
              <a:rect l="l" t="t" r="r" b="b"/>
              <a:pathLst>
                <a:path w="13744" h="3693" extrusionOk="0">
                  <a:moveTo>
                    <a:pt x="13743" y="3693"/>
                  </a:moveTo>
                  <a:lnTo>
                    <a:pt x="13743" y="3489"/>
                  </a:lnTo>
                  <a:cubicBezTo>
                    <a:pt x="13743" y="1555"/>
                    <a:pt x="11894" y="1"/>
                    <a:pt x="9608" y="1"/>
                  </a:cubicBezTo>
                  <a:cubicBezTo>
                    <a:pt x="7850" y="1"/>
                    <a:pt x="6359" y="943"/>
                    <a:pt x="5768" y="2230"/>
                  </a:cubicBezTo>
                  <a:cubicBezTo>
                    <a:pt x="5156" y="1674"/>
                    <a:pt x="4277" y="1323"/>
                    <a:pt x="3306" y="1323"/>
                  </a:cubicBezTo>
                  <a:cubicBezTo>
                    <a:pt x="1639" y="1323"/>
                    <a:pt x="261" y="2350"/>
                    <a:pt x="1" y="369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61" name="Google Shape;1161;p24"/>
          <p:cNvGrpSpPr/>
          <p:nvPr/>
        </p:nvGrpSpPr>
        <p:grpSpPr>
          <a:xfrm>
            <a:off x="-423653" y="3465700"/>
            <a:ext cx="3308969" cy="2555658"/>
            <a:chOff x="-423653" y="3465700"/>
            <a:chExt cx="3308969" cy="2555658"/>
          </a:xfrm>
        </p:grpSpPr>
        <p:grpSp>
          <p:nvGrpSpPr>
            <p:cNvPr id="1162" name="Google Shape;1162;p24"/>
            <p:cNvGrpSpPr/>
            <p:nvPr/>
          </p:nvGrpSpPr>
          <p:grpSpPr>
            <a:xfrm>
              <a:off x="1969076" y="4608490"/>
              <a:ext cx="916239" cy="681891"/>
              <a:chOff x="5951675" y="3577056"/>
              <a:chExt cx="1387821" cy="1032855"/>
            </a:xfrm>
          </p:grpSpPr>
          <p:sp>
            <p:nvSpPr>
              <p:cNvPr id="1163" name="Google Shape;1163;p24"/>
              <p:cNvSpPr/>
              <p:nvPr/>
            </p:nvSpPr>
            <p:spPr>
              <a:xfrm>
                <a:off x="5951675" y="3812955"/>
                <a:ext cx="737887" cy="796955"/>
              </a:xfrm>
              <a:custGeom>
                <a:avLst/>
                <a:gdLst/>
                <a:ahLst/>
                <a:cxnLst/>
                <a:rect l="l" t="t" r="r" b="b"/>
                <a:pathLst>
                  <a:path w="3960" h="4277" extrusionOk="0">
                    <a:moveTo>
                      <a:pt x="1146" y="4276"/>
                    </a:moveTo>
                    <a:cubicBezTo>
                      <a:pt x="499" y="4276"/>
                      <a:pt x="0" y="3749"/>
                      <a:pt x="0" y="3130"/>
                    </a:cubicBezTo>
                    <a:cubicBezTo>
                      <a:pt x="0" y="2666"/>
                      <a:pt x="267" y="2286"/>
                      <a:pt x="675" y="2110"/>
                    </a:cubicBezTo>
                    <a:cubicBezTo>
                      <a:pt x="647" y="2019"/>
                      <a:pt x="619" y="1899"/>
                      <a:pt x="619" y="1815"/>
                    </a:cubicBezTo>
                    <a:cubicBezTo>
                      <a:pt x="619" y="1372"/>
                      <a:pt x="907" y="1020"/>
                      <a:pt x="1322" y="936"/>
                    </a:cubicBezTo>
                    <a:cubicBezTo>
                      <a:pt x="1294" y="844"/>
                      <a:pt x="1294" y="788"/>
                      <a:pt x="1294" y="703"/>
                    </a:cubicBezTo>
                    <a:cubicBezTo>
                      <a:pt x="1294" y="317"/>
                      <a:pt x="1611" y="0"/>
                      <a:pt x="1997" y="0"/>
                    </a:cubicBezTo>
                    <a:cubicBezTo>
                      <a:pt x="2377" y="0"/>
                      <a:pt x="2701" y="317"/>
                      <a:pt x="2701" y="703"/>
                    </a:cubicBezTo>
                    <a:cubicBezTo>
                      <a:pt x="2701" y="788"/>
                      <a:pt x="2701" y="844"/>
                      <a:pt x="2666" y="936"/>
                    </a:cubicBezTo>
                    <a:cubicBezTo>
                      <a:pt x="3052" y="1055"/>
                      <a:pt x="3341" y="1407"/>
                      <a:pt x="3341" y="1815"/>
                    </a:cubicBezTo>
                    <a:cubicBezTo>
                      <a:pt x="3341" y="1899"/>
                      <a:pt x="3313" y="2019"/>
                      <a:pt x="3284" y="2110"/>
                    </a:cubicBezTo>
                    <a:cubicBezTo>
                      <a:pt x="3692" y="2286"/>
                      <a:pt x="3960" y="2666"/>
                      <a:pt x="3960" y="3130"/>
                    </a:cubicBezTo>
                    <a:cubicBezTo>
                      <a:pt x="3960" y="3749"/>
                      <a:pt x="3460" y="4276"/>
                      <a:pt x="2813" y="427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>
                <a:outerShdw blurRad="85725" dist="104775" dir="8280000" algn="bl" rotWithShape="0">
                  <a:schemeClr val="dk1">
                    <a:alpha val="41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4" name="Google Shape;1164;p24"/>
              <p:cNvSpPr/>
              <p:nvPr/>
            </p:nvSpPr>
            <p:spPr>
              <a:xfrm>
                <a:off x="6377448" y="3577056"/>
                <a:ext cx="962048" cy="1032855"/>
              </a:xfrm>
              <a:custGeom>
                <a:avLst/>
                <a:gdLst/>
                <a:ahLst/>
                <a:cxnLst/>
                <a:rect l="l" t="t" r="r" b="b"/>
                <a:pathLst>
                  <a:path w="5163" h="5543" extrusionOk="0">
                    <a:moveTo>
                      <a:pt x="1499" y="5542"/>
                    </a:moveTo>
                    <a:cubicBezTo>
                      <a:pt x="676" y="5542"/>
                      <a:pt x="1" y="4867"/>
                      <a:pt x="1" y="4044"/>
                    </a:cubicBezTo>
                    <a:cubicBezTo>
                      <a:pt x="1" y="3460"/>
                      <a:pt x="352" y="2961"/>
                      <a:pt x="880" y="2729"/>
                    </a:cubicBezTo>
                    <a:cubicBezTo>
                      <a:pt x="824" y="2609"/>
                      <a:pt x="796" y="2462"/>
                      <a:pt x="796" y="2349"/>
                    </a:cubicBezTo>
                    <a:cubicBezTo>
                      <a:pt x="796" y="1794"/>
                      <a:pt x="1203" y="1322"/>
                      <a:pt x="1731" y="1203"/>
                    </a:cubicBezTo>
                    <a:cubicBezTo>
                      <a:pt x="1703" y="1118"/>
                      <a:pt x="1675" y="999"/>
                      <a:pt x="1675" y="879"/>
                    </a:cubicBezTo>
                    <a:cubicBezTo>
                      <a:pt x="1675" y="387"/>
                      <a:pt x="2083" y="0"/>
                      <a:pt x="2582" y="0"/>
                    </a:cubicBezTo>
                    <a:cubicBezTo>
                      <a:pt x="3109" y="0"/>
                      <a:pt x="3517" y="387"/>
                      <a:pt x="3517" y="879"/>
                    </a:cubicBezTo>
                    <a:cubicBezTo>
                      <a:pt x="3517" y="999"/>
                      <a:pt x="3489" y="1118"/>
                      <a:pt x="3461" y="1203"/>
                    </a:cubicBezTo>
                    <a:cubicBezTo>
                      <a:pt x="3960" y="1351"/>
                      <a:pt x="4340" y="1822"/>
                      <a:pt x="4340" y="2349"/>
                    </a:cubicBezTo>
                    <a:cubicBezTo>
                      <a:pt x="4340" y="2462"/>
                      <a:pt x="4312" y="2609"/>
                      <a:pt x="4284" y="2729"/>
                    </a:cubicBezTo>
                    <a:cubicBezTo>
                      <a:pt x="4811" y="2961"/>
                      <a:pt x="5163" y="3460"/>
                      <a:pt x="5163" y="4044"/>
                    </a:cubicBezTo>
                    <a:cubicBezTo>
                      <a:pt x="5163" y="4867"/>
                      <a:pt x="4488" y="5542"/>
                      <a:pt x="3637" y="554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85725" dist="104775" dir="8280000" algn="bl" rotWithShape="0">
                  <a:schemeClr val="dk1">
                    <a:alpha val="41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65" name="Google Shape;1165;p24"/>
            <p:cNvGrpSpPr/>
            <p:nvPr/>
          </p:nvGrpSpPr>
          <p:grpSpPr>
            <a:xfrm flipH="1">
              <a:off x="-423653" y="4165680"/>
              <a:ext cx="1138764" cy="1855677"/>
              <a:chOff x="525125" y="1486050"/>
              <a:chExt cx="2124163" cy="3461439"/>
            </a:xfrm>
          </p:grpSpPr>
          <p:sp>
            <p:nvSpPr>
              <p:cNvPr id="1166" name="Google Shape;1166;p24"/>
              <p:cNvSpPr/>
              <p:nvPr/>
            </p:nvSpPr>
            <p:spPr>
              <a:xfrm>
                <a:off x="2089519" y="1606352"/>
                <a:ext cx="464572" cy="3341135"/>
              </a:xfrm>
              <a:custGeom>
                <a:avLst/>
                <a:gdLst/>
                <a:ahLst/>
                <a:cxnLst/>
                <a:rect l="l" t="t" r="r" b="b"/>
                <a:pathLst>
                  <a:path w="7005" h="50379" extrusionOk="0">
                    <a:moveTo>
                      <a:pt x="4044" y="1"/>
                    </a:moveTo>
                    <a:lnTo>
                      <a:pt x="0" y="7533"/>
                    </a:lnTo>
                    <a:lnTo>
                      <a:pt x="0" y="50378"/>
                    </a:lnTo>
                    <a:lnTo>
                      <a:pt x="7005" y="50378"/>
                    </a:lnTo>
                    <a:lnTo>
                      <a:pt x="7005" y="830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7" name="Google Shape;1167;p24"/>
              <p:cNvSpPr/>
              <p:nvPr/>
            </p:nvSpPr>
            <p:spPr>
              <a:xfrm>
                <a:off x="2250873" y="2667452"/>
                <a:ext cx="174952" cy="392813"/>
              </a:xfrm>
              <a:custGeom>
                <a:avLst/>
                <a:gdLst/>
                <a:ahLst/>
                <a:cxnLst/>
                <a:rect l="l" t="t" r="r" b="b"/>
                <a:pathLst>
                  <a:path w="2638" h="5923" extrusionOk="0">
                    <a:moveTo>
                      <a:pt x="1" y="1"/>
                    </a:moveTo>
                    <a:lnTo>
                      <a:pt x="2638" y="64"/>
                    </a:lnTo>
                    <a:lnTo>
                      <a:pt x="2638" y="5923"/>
                    </a:lnTo>
                    <a:lnTo>
                      <a:pt x="1" y="5838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8" name="Google Shape;1168;p24"/>
              <p:cNvSpPr/>
              <p:nvPr/>
            </p:nvSpPr>
            <p:spPr>
              <a:xfrm>
                <a:off x="2369318" y="2671697"/>
                <a:ext cx="56505" cy="388569"/>
              </a:xfrm>
              <a:custGeom>
                <a:avLst/>
                <a:gdLst/>
                <a:ahLst/>
                <a:cxnLst/>
                <a:rect l="l" t="t" r="r" b="b"/>
                <a:pathLst>
                  <a:path w="852" h="5859" extrusionOk="0">
                    <a:moveTo>
                      <a:pt x="1" y="5831"/>
                    </a:moveTo>
                    <a:lnTo>
                      <a:pt x="852" y="5859"/>
                    </a:lnTo>
                    <a:lnTo>
                      <a:pt x="852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9" name="Google Shape;1169;p24"/>
              <p:cNvSpPr/>
              <p:nvPr/>
            </p:nvSpPr>
            <p:spPr>
              <a:xfrm>
                <a:off x="653386" y="1524780"/>
                <a:ext cx="1436226" cy="3422709"/>
              </a:xfrm>
              <a:custGeom>
                <a:avLst/>
                <a:gdLst/>
                <a:ahLst/>
                <a:cxnLst/>
                <a:rect l="l" t="t" r="r" b="b"/>
                <a:pathLst>
                  <a:path w="21656" h="51609" extrusionOk="0">
                    <a:moveTo>
                      <a:pt x="1" y="51608"/>
                    </a:moveTo>
                    <a:lnTo>
                      <a:pt x="21655" y="51608"/>
                    </a:lnTo>
                    <a:lnTo>
                      <a:pt x="21655" y="0"/>
                    </a:lnTo>
                    <a:lnTo>
                      <a:pt x="6035" y="0"/>
                    </a:lnTo>
                    <a:lnTo>
                      <a:pt x="1" y="9382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0" name="Google Shape;1170;p24"/>
              <p:cNvSpPr/>
              <p:nvPr/>
            </p:nvSpPr>
            <p:spPr>
              <a:xfrm>
                <a:off x="1502266" y="2648353"/>
                <a:ext cx="359720" cy="363434"/>
              </a:xfrm>
              <a:custGeom>
                <a:avLst/>
                <a:gdLst/>
                <a:ahLst/>
                <a:cxnLst/>
                <a:rect l="l" t="t" r="r" b="b"/>
                <a:pathLst>
                  <a:path w="5424" h="5480" extrusionOk="0">
                    <a:moveTo>
                      <a:pt x="1" y="5479"/>
                    </a:moveTo>
                    <a:lnTo>
                      <a:pt x="5423" y="5479"/>
                    </a:lnTo>
                    <a:lnTo>
                      <a:pt x="5423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1" name="Google Shape;1171;p24"/>
              <p:cNvSpPr/>
              <p:nvPr/>
            </p:nvSpPr>
            <p:spPr>
              <a:xfrm>
                <a:off x="1537283" y="2648353"/>
                <a:ext cx="324703" cy="363434"/>
              </a:xfrm>
              <a:custGeom>
                <a:avLst/>
                <a:gdLst/>
                <a:ahLst/>
                <a:cxnLst/>
                <a:rect l="l" t="t" r="r" b="b"/>
                <a:pathLst>
                  <a:path w="4896" h="5480" extrusionOk="0">
                    <a:moveTo>
                      <a:pt x="0" y="5479"/>
                    </a:moveTo>
                    <a:lnTo>
                      <a:pt x="4895" y="5479"/>
                    </a:lnTo>
                    <a:lnTo>
                      <a:pt x="4895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2" name="Google Shape;1172;p24"/>
              <p:cNvSpPr/>
              <p:nvPr/>
            </p:nvSpPr>
            <p:spPr>
              <a:xfrm>
                <a:off x="653386" y="4570469"/>
                <a:ext cx="1436226" cy="376963"/>
              </a:xfrm>
              <a:custGeom>
                <a:avLst/>
                <a:gdLst/>
                <a:ahLst/>
                <a:cxnLst/>
                <a:rect l="l" t="t" r="r" b="b"/>
                <a:pathLst>
                  <a:path w="21656" h="5684" extrusionOk="0">
                    <a:moveTo>
                      <a:pt x="1" y="5683"/>
                    </a:moveTo>
                    <a:lnTo>
                      <a:pt x="21655" y="5683"/>
                    </a:lnTo>
                    <a:lnTo>
                      <a:pt x="21655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3" name="Google Shape;1173;p24"/>
              <p:cNvSpPr/>
              <p:nvPr/>
            </p:nvSpPr>
            <p:spPr>
              <a:xfrm>
                <a:off x="2089519" y="4570469"/>
                <a:ext cx="464572" cy="376963"/>
              </a:xfrm>
              <a:custGeom>
                <a:avLst/>
                <a:gdLst/>
                <a:ahLst/>
                <a:cxnLst/>
                <a:rect l="l" t="t" r="r" b="b"/>
                <a:pathLst>
                  <a:path w="7005" h="5684" extrusionOk="0">
                    <a:moveTo>
                      <a:pt x="0" y="5683"/>
                    </a:moveTo>
                    <a:lnTo>
                      <a:pt x="7005" y="5683"/>
                    </a:lnTo>
                    <a:lnTo>
                      <a:pt x="700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AE9DC">
                  <a:alpha val="39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4" name="Google Shape;1174;p24"/>
              <p:cNvSpPr/>
              <p:nvPr/>
            </p:nvSpPr>
            <p:spPr>
              <a:xfrm>
                <a:off x="880527" y="2648353"/>
                <a:ext cx="357796" cy="363434"/>
              </a:xfrm>
              <a:custGeom>
                <a:avLst/>
                <a:gdLst/>
                <a:ahLst/>
                <a:cxnLst/>
                <a:rect l="l" t="t" r="r" b="b"/>
                <a:pathLst>
                  <a:path w="5395" h="5480" extrusionOk="0">
                    <a:moveTo>
                      <a:pt x="1" y="5479"/>
                    </a:moveTo>
                    <a:lnTo>
                      <a:pt x="5395" y="5479"/>
                    </a:lnTo>
                    <a:lnTo>
                      <a:pt x="5395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5" name="Google Shape;1175;p24"/>
              <p:cNvSpPr/>
              <p:nvPr/>
            </p:nvSpPr>
            <p:spPr>
              <a:xfrm>
                <a:off x="907586" y="2648353"/>
                <a:ext cx="330738" cy="363434"/>
              </a:xfrm>
              <a:custGeom>
                <a:avLst/>
                <a:gdLst/>
                <a:ahLst/>
                <a:cxnLst/>
                <a:rect l="l" t="t" r="r" b="b"/>
                <a:pathLst>
                  <a:path w="4987" h="5480" extrusionOk="0">
                    <a:moveTo>
                      <a:pt x="1" y="5479"/>
                    </a:moveTo>
                    <a:lnTo>
                      <a:pt x="4987" y="5479"/>
                    </a:lnTo>
                    <a:lnTo>
                      <a:pt x="4987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6" name="Google Shape;1176;p24"/>
              <p:cNvSpPr/>
              <p:nvPr/>
            </p:nvSpPr>
            <p:spPr>
              <a:xfrm>
                <a:off x="526982" y="4801325"/>
                <a:ext cx="2120449" cy="146103"/>
              </a:xfrm>
              <a:custGeom>
                <a:avLst/>
                <a:gdLst/>
                <a:ahLst/>
                <a:cxnLst/>
                <a:rect l="l" t="t" r="r" b="b"/>
                <a:pathLst>
                  <a:path w="31973" h="2203" extrusionOk="0">
                    <a:moveTo>
                      <a:pt x="1" y="2202"/>
                    </a:moveTo>
                    <a:lnTo>
                      <a:pt x="31973" y="2202"/>
                    </a:lnTo>
                    <a:lnTo>
                      <a:pt x="31973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7" name="Google Shape;1177;p24"/>
              <p:cNvSpPr/>
              <p:nvPr/>
            </p:nvSpPr>
            <p:spPr>
              <a:xfrm>
                <a:off x="2157562" y="4801325"/>
                <a:ext cx="489840" cy="146103"/>
              </a:xfrm>
              <a:custGeom>
                <a:avLst/>
                <a:gdLst/>
                <a:ahLst/>
                <a:cxnLst/>
                <a:rect l="l" t="t" r="r" b="b"/>
                <a:pathLst>
                  <a:path w="7386" h="2203" extrusionOk="0">
                    <a:moveTo>
                      <a:pt x="1" y="2202"/>
                    </a:moveTo>
                    <a:lnTo>
                      <a:pt x="7386" y="2202"/>
                    </a:lnTo>
                    <a:lnTo>
                      <a:pt x="7386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8" name="Google Shape;1178;p24"/>
              <p:cNvSpPr/>
              <p:nvPr/>
            </p:nvSpPr>
            <p:spPr>
              <a:xfrm>
                <a:off x="1096462" y="3635308"/>
                <a:ext cx="520612" cy="872705"/>
              </a:xfrm>
              <a:custGeom>
                <a:avLst/>
                <a:gdLst/>
                <a:ahLst/>
                <a:cxnLst/>
                <a:rect l="l" t="t" r="r" b="b"/>
                <a:pathLst>
                  <a:path w="7850" h="13159" extrusionOk="0">
                    <a:moveTo>
                      <a:pt x="1" y="13159"/>
                    </a:moveTo>
                    <a:lnTo>
                      <a:pt x="7850" y="13159"/>
                    </a:lnTo>
                    <a:lnTo>
                      <a:pt x="785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9" name="Google Shape;1179;p24"/>
              <p:cNvSpPr/>
              <p:nvPr/>
            </p:nvSpPr>
            <p:spPr>
              <a:xfrm>
                <a:off x="1158536" y="3635308"/>
                <a:ext cx="458536" cy="872705"/>
              </a:xfrm>
              <a:custGeom>
                <a:avLst/>
                <a:gdLst/>
                <a:ahLst/>
                <a:cxnLst/>
                <a:rect l="l" t="t" r="r" b="b"/>
                <a:pathLst>
                  <a:path w="6914" h="13159" extrusionOk="0">
                    <a:moveTo>
                      <a:pt x="0" y="13159"/>
                    </a:moveTo>
                    <a:lnTo>
                      <a:pt x="6914" y="13159"/>
                    </a:lnTo>
                    <a:lnTo>
                      <a:pt x="691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0" name="Google Shape;1180;p24"/>
              <p:cNvSpPr/>
              <p:nvPr/>
            </p:nvSpPr>
            <p:spPr>
              <a:xfrm>
                <a:off x="1214973" y="3693603"/>
                <a:ext cx="308852" cy="114800"/>
              </a:xfrm>
              <a:custGeom>
                <a:avLst/>
                <a:gdLst/>
                <a:ahLst/>
                <a:cxnLst/>
                <a:rect l="l" t="t" r="r" b="b"/>
                <a:pathLst>
                  <a:path w="4657" h="1731" extrusionOk="0">
                    <a:moveTo>
                      <a:pt x="0" y="1731"/>
                    </a:moveTo>
                    <a:lnTo>
                      <a:pt x="4656" y="1731"/>
                    </a:lnTo>
                    <a:lnTo>
                      <a:pt x="465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1" name="Google Shape;1181;p24"/>
              <p:cNvSpPr/>
              <p:nvPr/>
            </p:nvSpPr>
            <p:spPr>
              <a:xfrm>
                <a:off x="1251780" y="3693603"/>
                <a:ext cx="272045" cy="114800"/>
              </a:xfrm>
              <a:custGeom>
                <a:avLst/>
                <a:gdLst/>
                <a:ahLst/>
                <a:cxnLst/>
                <a:rect l="l" t="t" r="r" b="b"/>
                <a:pathLst>
                  <a:path w="4102" h="1731" extrusionOk="0">
                    <a:moveTo>
                      <a:pt x="1" y="1731"/>
                    </a:moveTo>
                    <a:lnTo>
                      <a:pt x="4101" y="1731"/>
                    </a:lnTo>
                    <a:lnTo>
                      <a:pt x="410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2" name="Google Shape;1182;p24"/>
              <p:cNvSpPr/>
              <p:nvPr/>
            </p:nvSpPr>
            <p:spPr>
              <a:xfrm>
                <a:off x="1055476" y="3553670"/>
                <a:ext cx="600793" cy="81706"/>
              </a:xfrm>
              <a:custGeom>
                <a:avLst/>
                <a:gdLst/>
                <a:ahLst/>
                <a:cxnLst/>
                <a:rect l="l" t="t" r="r" b="b"/>
                <a:pathLst>
                  <a:path w="9059" h="1232" extrusionOk="0">
                    <a:moveTo>
                      <a:pt x="0" y="1"/>
                    </a:moveTo>
                    <a:lnTo>
                      <a:pt x="9059" y="1"/>
                    </a:lnTo>
                    <a:lnTo>
                      <a:pt x="9059" y="1231"/>
                    </a:lnTo>
                    <a:lnTo>
                      <a:pt x="0" y="123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3" name="Google Shape;1183;p24"/>
              <p:cNvSpPr/>
              <p:nvPr/>
            </p:nvSpPr>
            <p:spPr>
              <a:xfrm>
                <a:off x="1306361" y="4504217"/>
                <a:ext cx="310709" cy="297180"/>
              </a:xfrm>
              <a:custGeom>
                <a:avLst/>
                <a:gdLst/>
                <a:ahLst/>
                <a:cxnLst/>
                <a:rect l="l" t="t" r="r" b="b"/>
                <a:pathLst>
                  <a:path w="4685" h="4481" extrusionOk="0">
                    <a:moveTo>
                      <a:pt x="3046" y="1"/>
                    </a:moveTo>
                    <a:lnTo>
                      <a:pt x="3046" y="1555"/>
                    </a:lnTo>
                    <a:lnTo>
                      <a:pt x="1407" y="1555"/>
                    </a:lnTo>
                    <a:lnTo>
                      <a:pt x="1407" y="2990"/>
                    </a:lnTo>
                    <a:lnTo>
                      <a:pt x="113" y="2990"/>
                    </a:lnTo>
                    <a:lnTo>
                      <a:pt x="113" y="4481"/>
                    </a:lnTo>
                    <a:lnTo>
                      <a:pt x="1" y="4481"/>
                    </a:lnTo>
                    <a:lnTo>
                      <a:pt x="4685" y="4481"/>
                    </a:lnTo>
                    <a:lnTo>
                      <a:pt x="4685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4" name="Google Shape;1184;p24"/>
              <p:cNvSpPr/>
              <p:nvPr/>
            </p:nvSpPr>
            <p:spPr>
              <a:xfrm>
                <a:off x="859107" y="4702444"/>
                <a:ext cx="454823" cy="98949"/>
              </a:xfrm>
              <a:custGeom>
                <a:avLst/>
                <a:gdLst/>
                <a:ahLst/>
                <a:cxnLst/>
                <a:rect l="l" t="t" r="r" b="b"/>
                <a:pathLst>
                  <a:path w="6858" h="1492" extrusionOk="0">
                    <a:moveTo>
                      <a:pt x="1702" y="1"/>
                    </a:moveTo>
                    <a:lnTo>
                      <a:pt x="1702" y="1"/>
                    </a:lnTo>
                    <a:lnTo>
                      <a:pt x="0" y="1"/>
                    </a:lnTo>
                    <a:lnTo>
                      <a:pt x="0" y="1492"/>
                    </a:lnTo>
                    <a:lnTo>
                      <a:pt x="6857" y="1492"/>
                    </a:lnTo>
                    <a:lnTo>
                      <a:pt x="6857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5" name="Google Shape;1185;p24"/>
              <p:cNvSpPr/>
              <p:nvPr/>
            </p:nvSpPr>
            <p:spPr>
              <a:xfrm>
                <a:off x="971981" y="4607342"/>
                <a:ext cx="427764" cy="95169"/>
              </a:xfrm>
              <a:custGeom>
                <a:avLst/>
                <a:gdLst/>
                <a:ahLst/>
                <a:cxnLst/>
                <a:rect l="l" t="t" r="r" b="b"/>
                <a:pathLst>
                  <a:path w="6450" h="1435" extrusionOk="0">
                    <a:moveTo>
                      <a:pt x="0" y="0"/>
                    </a:moveTo>
                    <a:lnTo>
                      <a:pt x="0" y="1435"/>
                    </a:lnTo>
                    <a:lnTo>
                      <a:pt x="6449" y="1435"/>
                    </a:lnTo>
                    <a:lnTo>
                      <a:pt x="6449" y="0"/>
                    </a:lnTo>
                    <a:lnTo>
                      <a:pt x="1287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6" name="Google Shape;1186;p24"/>
              <p:cNvSpPr/>
              <p:nvPr/>
            </p:nvSpPr>
            <p:spPr>
              <a:xfrm>
                <a:off x="1057333" y="4504217"/>
                <a:ext cx="451109" cy="103194"/>
              </a:xfrm>
              <a:custGeom>
                <a:avLst/>
                <a:gdLst/>
                <a:ahLst/>
                <a:cxnLst/>
                <a:rect l="l" t="t" r="r" b="b"/>
                <a:pathLst>
                  <a:path w="6802" h="1556" extrusionOk="0">
                    <a:moveTo>
                      <a:pt x="0" y="1555"/>
                    </a:moveTo>
                    <a:lnTo>
                      <a:pt x="6801" y="1555"/>
                    </a:lnTo>
                    <a:lnTo>
                      <a:pt x="680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7" name="Google Shape;1187;p24"/>
              <p:cNvSpPr/>
              <p:nvPr/>
            </p:nvSpPr>
            <p:spPr>
              <a:xfrm>
                <a:off x="1485023" y="4104049"/>
                <a:ext cx="87277" cy="87277"/>
              </a:xfrm>
              <a:custGeom>
                <a:avLst/>
                <a:gdLst/>
                <a:ahLst/>
                <a:cxnLst/>
                <a:rect l="l" t="t" r="r" b="b"/>
                <a:pathLst>
                  <a:path w="1316" h="1316" extrusionOk="0">
                    <a:moveTo>
                      <a:pt x="1316" y="640"/>
                    </a:moveTo>
                    <a:cubicBezTo>
                      <a:pt x="1316" y="1020"/>
                      <a:pt x="1027" y="1316"/>
                      <a:pt x="676" y="1316"/>
                    </a:cubicBezTo>
                    <a:cubicBezTo>
                      <a:pt x="296" y="1316"/>
                      <a:pt x="0" y="1020"/>
                      <a:pt x="0" y="640"/>
                    </a:cubicBezTo>
                    <a:cubicBezTo>
                      <a:pt x="0" y="289"/>
                      <a:pt x="296" y="0"/>
                      <a:pt x="676" y="0"/>
                    </a:cubicBezTo>
                    <a:cubicBezTo>
                      <a:pt x="1027" y="0"/>
                      <a:pt x="1316" y="289"/>
                      <a:pt x="1316" y="64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8" name="Google Shape;1188;p24"/>
              <p:cNvSpPr/>
              <p:nvPr/>
            </p:nvSpPr>
            <p:spPr>
              <a:xfrm>
                <a:off x="2386628" y="2671697"/>
                <a:ext cx="39195" cy="388569"/>
              </a:xfrm>
              <a:custGeom>
                <a:avLst/>
                <a:gdLst/>
                <a:ahLst/>
                <a:cxnLst/>
                <a:rect l="l" t="t" r="r" b="b"/>
                <a:pathLst>
                  <a:path w="591" h="5859" extrusionOk="0">
                    <a:moveTo>
                      <a:pt x="0" y="5831"/>
                    </a:moveTo>
                    <a:lnTo>
                      <a:pt x="591" y="5859"/>
                    </a:lnTo>
                    <a:lnTo>
                      <a:pt x="59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9" name="Google Shape;1189;p24"/>
              <p:cNvSpPr/>
              <p:nvPr/>
            </p:nvSpPr>
            <p:spPr>
              <a:xfrm>
                <a:off x="2250873" y="3289655"/>
                <a:ext cx="174952" cy="392349"/>
              </a:xfrm>
              <a:custGeom>
                <a:avLst/>
                <a:gdLst/>
                <a:ahLst/>
                <a:cxnLst/>
                <a:rect l="l" t="t" r="r" b="b"/>
                <a:pathLst>
                  <a:path w="2638" h="5916" extrusionOk="0">
                    <a:moveTo>
                      <a:pt x="1" y="1"/>
                    </a:moveTo>
                    <a:lnTo>
                      <a:pt x="2638" y="85"/>
                    </a:lnTo>
                    <a:lnTo>
                      <a:pt x="2638" y="5916"/>
                    </a:lnTo>
                    <a:lnTo>
                      <a:pt x="1" y="583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0" name="Google Shape;1190;p24"/>
              <p:cNvSpPr/>
              <p:nvPr/>
            </p:nvSpPr>
            <p:spPr>
              <a:xfrm>
                <a:off x="2369318" y="3293435"/>
                <a:ext cx="56505" cy="388569"/>
              </a:xfrm>
              <a:custGeom>
                <a:avLst/>
                <a:gdLst/>
                <a:ahLst/>
                <a:cxnLst/>
                <a:rect l="l" t="t" r="r" b="b"/>
                <a:pathLst>
                  <a:path w="852" h="5859" extrusionOk="0">
                    <a:moveTo>
                      <a:pt x="1" y="5831"/>
                    </a:moveTo>
                    <a:lnTo>
                      <a:pt x="852" y="5859"/>
                    </a:lnTo>
                    <a:lnTo>
                      <a:pt x="852" y="28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1" name="Google Shape;1191;p24"/>
              <p:cNvSpPr/>
              <p:nvPr/>
            </p:nvSpPr>
            <p:spPr>
              <a:xfrm>
                <a:off x="2386628" y="3293435"/>
                <a:ext cx="39195" cy="388569"/>
              </a:xfrm>
              <a:custGeom>
                <a:avLst/>
                <a:gdLst/>
                <a:ahLst/>
                <a:cxnLst/>
                <a:rect l="l" t="t" r="r" b="b"/>
                <a:pathLst>
                  <a:path w="591" h="5859" extrusionOk="0">
                    <a:moveTo>
                      <a:pt x="0" y="5831"/>
                    </a:moveTo>
                    <a:lnTo>
                      <a:pt x="591" y="5859"/>
                    </a:lnTo>
                    <a:lnTo>
                      <a:pt x="591" y="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2" name="Google Shape;1192;p24"/>
              <p:cNvSpPr/>
              <p:nvPr/>
            </p:nvSpPr>
            <p:spPr>
              <a:xfrm>
                <a:off x="880527" y="2648353"/>
                <a:ext cx="357796" cy="114800"/>
              </a:xfrm>
              <a:custGeom>
                <a:avLst/>
                <a:gdLst/>
                <a:ahLst/>
                <a:cxnLst/>
                <a:rect l="l" t="t" r="r" b="b"/>
                <a:pathLst>
                  <a:path w="5395" h="1731" extrusionOk="0">
                    <a:moveTo>
                      <a:pt x="1" y="1731"/>
                    </a:moveTo>
                    <a:lnTo>
                      <a:pt x="5395" y="1731"/>
                    </a:lnTo>
                    <a:lnTo>
                      <a:pt x="5395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3" name="Google Shape;1193;p24"/>
              <p:cNvSpPr/>
              <p:nvPr/>
            </p:nvSpPr>
            <p:spPr>
              <a:xfrm>
                <a:off x="843721" y="3005612"/>
                <a:ext cx="433335" cy="99414"/>
              </a:xfrm>
              <a:custGeom>
                <a:avLst/>
                <a:gdLst/>
                <a:ahLst/>
                <a:cxnLst/>
                <a:rect l="l" t="t" r="r" b="b"/>
                <a:pathLst>
                  <a:path w="6534" h="1499" extrusionOk="0">
                    <a:moveTo>
                      <a:pt x="0" y="1499"/>
                    </a:moveTo>
                    <a:lnTo>
                      <a:pt x="6534" y="1499"/>
                    </a:lnTo>
                    <a:lnTo>
                      <a:pt x="6534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4" name="Google Shape;1194;p24"/>
              <p:cNvSpPr/>
              <p:nvPr/>
            </p:nvSpPr>
            <p:spPr>
              <a:xfrm>
                <a:off x="1502266" y="2648353"/>
                <a:ext cx="359720" cy="114800"/>
              </a:xfrm>
              <a:custGeom>
                <a:avLst/>
                <a:gdLst/>
                <a:ahLst/>
                <a:cxnLst/>
                <a:rect l="l" t="t" r="r" b="b"/>
                <a:pathLst>
                  <a:path w="5424" h="1731" extrusionOk="0">
                    <a:moveTo>
                      <a:pt x="1" y="1731"/>
                    </a:moveTo>
                    <a:lnTo>
                      <a:pt x="5423" y="1731"/>
                    </a:lnTo>
                    <a:lnTo>
                      <a:pt x="5423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5" name="Google Shape;1195;p24"/>
              <p:cNvSpPr/>
              <p:nvPr/>
            </p:nvSpPr>
            <p:spPr>
              <a:xfrm>
                <a:off x="1467316" y="3005612"/>
                <a:ext cx="431478" cy="99414"/>
              </a:xfrm>
              <a:custGeom>
                <a:avLst/>
                <a:gdLst/>
                <a:ahLst/>
                <a:cxnLst/>
                <a:rect l="l" t="t" r="r" b="b"/>
                <a:pathLst>
                  <a:path w="6506" h="1499" extrusionOk="0">
                    <a:moveTo>
                      <a:pt x="0" y="1499"/>
                    </a:moveTo>
                    <a:lnTo>
                      <a:pt x="6506" y="1499"/>
                    </a:lnTo>
                    <a:lnTo>
                      <a:pt x="6506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6" name="Google Shape;1196;p24"/>
              <p:cNvSpPr/>
              <p:nvPr/>
            </p:nvSpPr>
            <p:spPr>
              <a:xfrm>
                <a:off x="525125" y="1486050"/>
                <a:ext cx="2124163" cy="773424"/>
              </a:xfrm>
              <a:custGeom>
                <a:avLst/>
                <a:gdLst/>
                <a:ahLst/>
                <a:cxnLst/>
                <a:rect l="l" t="t" r="r" b="b"/>
                <a:pathLst>
                  <a:path w="32029" h="11662" extrusionOk="0">
                    <a:moveTo>
                      <a:pt x="32029" y="10930"/>
                    </a:moveTo>
                    <a:lnTo>
                      <a:pt x="27893" y="0"/>
                    </a:lnTo>
                    <a:lnTo>
                      <a:pt x="6415" y="0"/>
                    </a:lnTo>
                    <a:lnTo>
                      <a:pt x="1" y="10817"/>
                    </a:lnTo>
                    <a:lnTo>
                      <a:pt x="493" y="11661"/>
                    </a:lnTo>
                    <a:lnTo>
                      <a:pt x="22330" y="11661"/>
                    </a:lnTo>
                    <a:lnTo>
                      <a:pt x="27633" y="1815"/>
                    </a:lnTo>
                    <a:lnTo>
                      <a:pt x="31150" y="11661"/>
                    </a:lnTo>
                    <a:lnTo>
                      <a:pt x="31649" y="11661"/>
                    </a:lnTo>
                    <a:close/>
                  </a:path>
                </a:pathLst>
              </a:custGeom>
              <a:solidFill>
                <a:srgbClr val="C556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7" name="Google Shape;1197;p24"/>
              <p:cNvSpPr/>
              <p:nvPr/>
            </p:nvSpPr>
            <p:spPr>
              <a:xfrm>
                <a:off x="525125" y="1486050"/>
                <a:ext cx="2124163" cy="773424"/>
              </a:xfrm>
              <a:custGeom>
                <a:avLst/>
                <a:gdLst/>
                <a:ahLst/>
                <a:cxnLst/>
                <a:rect l="l" t="t" r="r" b="b"/>
                <a:pathLst>
                  <a:path w="32029" h="11662" extrusionOk="0">
                    <a:moveTo>
                      <a:pt x="32029" y="10930"/>
                    </a:moveTo>
                    <a:lnTo>
                      <a:pt x="27893" y="0"/>
                    </a:lnTo>
                    <a:lnTo>
                      <a:pt x="6415" y="0"/>
                    </a:lnTo>
                    <a:lnTo>
                      <a:pt x="1" y="10817"/>
                    </a:lnTo>
                    <a:lnTo>
                      <a:pt x="493" y="11661"/>
                    </a:lnTo>
                    <a:lnTo>
                      <a:pt x="22330" y="11661"/>
                    </a:lnTo>
                    <a:lnTo>
                      <a:pt x="27633" y="1815"/>
                    </a:lnTo>
                    <a:lnTo>
                      <a:pt x="31150" y="11661"/>
                    </a:lnTo>
                    <a:lnTo>
                      <a:pt x="31649" y="1166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8" name="Google Shape;1198;p24"/>
              <p:cNvSpPr/>
              <p:nvPr/>
            </p:nvSpPr>
            <p:spPr>
              <a:xfrm>
                <a:off x="525125" y="1486050"/>
                <a:ext cx="1849930" cy="717450"/>
              </a:xfrm>
              <a:custGeom>
                <a:avLst/>
                <a:gdLst/>
                <a:ahLst/>
                <a:cxnLst/>
                <a:rect l="l" t="t" r="r" b="b"/>
                <a:pathLst>
                  <a:path w="27894" h="10818" extrusionOk="0">
                    <a:moveTo>
                      <a:pt x="27893" y="0"/>
                    </a:moveTo>
                    <a:lnTo>
                      <a:pt x="6415" y="0"/>
                    </a:lnTo>
                    <a:lnTo>
                      <a:pt x="1" y="10817"/>
                    </a:lnTo>
                    <a:lnTo>
                      <a:pt x="21943" y="10817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9" name="Google Shape;1199;p24"/>
              <p:cNvSpPr/>
              <p:nvPr/>
            </p:nvSpPr>
            <p:spPr>
              <a:xfrm>
                <a:off x="2355789" y="1579360"/>
                <a:ext cx="268264" cy="680112"/>
              </a:xfrm>
              <a:custGeom>
                <a:avLst/>
                <a:gdLst/>
                <a:ahLst/>
                <a:cxnLst/>
                <a:rect l="l" t="t" r="r" b="b"/>
                <a:pathLst>
                  <a:path w="4045" h="10255" extrusionOk="0">
                    <a:moveTo>
                      <a:pt x="4045" y="10254"/>
                    </a:moveTo>
                    <a:lnTo>
                      <a:pt x="261" y="0"/>
                    </a:lnTo>
                    <a:lnTo>
                      <a:pt x="1" y="471"/>
                    </a:lnTo>
                    <a:lnTo>
                      <a:pt x="2990" y="8707"/>
                    </a:lnTo>
                    <a:lnTo>
                      <a:pt x="2990" y="10254"/>
                    </a:lnTo>
                    <a:lnTo>
                      <a:pt x="3630" y="10254"/>
                    </a:lnTo>
                    <a:lnTo>
                      <a:pt x="3630" y="10254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200" name="Google Shape;1200;p24"/>
              <p:cNvGrpSpPr/>
              <p:nvPr/>
            </p:nvGrpSpPr>
            <p:grpSpPr>
              <a:xfrm>
                <a:off x="973439" y="2819098"/>
                <a:ext cx="174934" cy="130542"/>
                <a:chOff x="2714005" y="3446776"/>
                <a:chExt cx="330750" cy="246818"/>
              </a:xfrm>
            </p:grpSpPr>
            <p:sp>
              <p:nvSpPr>
                <p:cNvPr id="1201" name="Google Shape;1201;p24"/>
                <p:cNvSpPr/>
                <p:nvPr/>
              </p:nvSpPr>
              <p:spPr>
                <a:xfrm>
                  <a:off x="2714005" y="3446776"/>
                  <a:ext cx="223720" cy="2468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0" h="1103" extrusionOk="0">
                      <a:moveTo>
                        <a:pt x="923" y="0"/>
                      </a:moveTo>
                      <a:cubicBezTo>
                        <a:pt x="897" y="0"/>
                        <a:pt x="868" y="14"/>
                        <a:pt x="852" y="47"/>
                      </a:cubicBezTo>
                      <a:lnTo>
                        <a:pt x="36" y="990"/>
                      </a:lnTo>
                      <a:cubicBezTo>
                        <a:pt x="1" y="1018"/>
                        <a:pt x="1" y="1074"/>
                        <a:pt x="36" y="1102"/>
                      </a:cubicBezTo>
                      <a:lnTo>
                        <a:pt x="92" y="1102"/>
                      </a:lnTo>
                      <a:cubicBezTo>
                        <a:pt x="120" y="1102"/>
                        <a:pt x="120" y="1102"/>
                        <a:pt x="148" y="1074"/>
                      </a:cubicBezTo>
                      <a:lnTo>
                        <a:pt x="971" y="139"/>
                      </a:lnTo>
                      <a:cubicBezTo>
                        <a:pt x="999" y="110"/>
                        <a:pt x="999" y="47"/>
                        <a:pt x="971" y="19"/>
                      </a:cubicBezTo>
                      <a:cubicBezTo>
                        <a:pt x="960" y="7"/>
                        <a:pt x="942" y="0"/>
                        <a:pt x="923" y="0"/>
                      </a:cubicBezTo>
                      <a:close/>
                    </a:path>
                  </a:pathLst>
                </a:custGeom>
                <a:solidFill>
                  <a:srgbClr val="4E4958">
                    <a:alpha val="168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02" name="Google Shape;1202;p24"/>
                <p:cNvSpPr/>
                <p:nvPr/>
              </p:nvSpPr>
              <p:spPr>
                <a:xfrm>
                  <a:off x="2821035" y="3446776"/>
                  <a:ext cx="223720" cy="2468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0" h="1103" extrusionOk="0">
                      <a:moveTo>
                        <a:pt x="923" y="0"/>
                      </a:moveTo>
                      <a:cubicBezTo>
                        <a:pt x="897" y="0"/>
                        <a:pt x="868" y="14"/>
                        <a:pt x="852" y="47"/>
                      </a:cubicBezTo>
                      <a:lnTo>
                        <a:pt x="36" y="990"/>
                      </a:lnTo>
                      <a:cubicBezTo>
                        <a:pt x="1" y="1018"/>
                        <a:pt x="1" y="1074"/>
                        <a:pt x="36" y="1102"/>
                      </a:cubicBezTo>
                      <a:lnTo>
                        <a:pt x="92" y="1102"/>
                      </a:lnTo>
                      <a:cubicBezTo>
                        <a:pt x="120" y="1102"/>
                        <a:pt x="120" y="1102"/>
                        <a:pt x="148" y="1074"/>
                      </a:cubicBezTo>
                      <a:lnTo>
                        <a:pt x="971" y="139"/>
                      </a:lnTo>
                      <a:cubicBezTo>
                        <a:pt x="999" y="110"/>
                        <a:pt x="999" y="47"/>
                        <a:pt x="971" y="19"/>
                      </a:cubicBezTo>
                      <a:cubicBezTo>
                        <a:pt x="960" y="7"/>
                        <a:pt x="942" y="0"/>
                        <a:pt x="923" y="0"/>
                      </a:cubicBezTo>
                      <a:close/>
                    </a:path>
                  </a:pathLst>
                </a:custGeom>
                <a:solidFill>
                  <a:srgbClr val="4E4958">
                    <a:alpha val="168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203" name="Google Shape;1203;p24"/>
              <p:cNvGrpSpPr/>
              <p:nvPr/>
            </p:nvGrpSpPr>
            <p:grpSpPr>
              <a:xfrm>
                <a:off x="1640414" y="2819098"/>
                <a:ext cx="174934" cy="130542"/>
                <a:chOff x="2714005" y="3446776"/>
                <a:chExt cx="330750" cy="246818"/>
              </a:xfrm>
            </p:grpSpPr>
            <p:sp>
              <p:nvSpPr>
                <p:cNvPr id="1204" name="Google Shape;1204;p24"/>
                <p:cNvSpPr/>
                <p:nvPr/>
              </p:nvSpPr>
              <p:spPr>
                <a:xfrm>
                  <a:off x="2714005" y="3446776"/>
                  <a:ext cx="223720" cy="2468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0" h="1103" extrusionOk="0">
                      <a:moveTo>
                        <a:pt x="923" y="0"/>
                      </a:moveTo>
                      <a:cubicBezTo>
                        <a:pt x="897" y="0"/>
                        <a:pt x="868" y="14"/>
                        <a:pt x="852" y="47"/>
                      </a:cubicBezTo>
                      <a:lnTo>
                        <a:pt x="36" y="990"/>
                      </a:lnTo>
                      <a:cubicBezTo>
                        <a:pt x="1" y="1018"/>
                        <a:pt x="1" y="1074"/>
                        <a:pt x="36" y="1102"/>
                      </a:cubicBezTo>
                      <a:lnTo>
                        <a:pt x="92" y="1102"/>
                      </a:lnTo>
                      <a:cubicBezTo>
                        <a:pt x="120" y="1102"/>
                        <a:pt x="120" y="1102"/>
                        <a:pt x="148" y="1074"/>
                      </a:cubicBezTo>
                      <a:lnTo>
                        <a:pt x="971" y="139"/>
                      </a:lnTo>
                      <a:cubicBezTo>
                        <a:pt x="999" y="110"/>
                        <a:pt x="999" y="47"/>
                        <a:pt x="971" y="19"/>
                      </a:cubicBezTo>
                      <a:cubicBezTo>
                        <a:pt x="960" y="7"/>
                        <a:pt x="942" y="0"/>
                        <a:pt x="923" y="0"/>
                      </a:cubicBezTo>
                      <a:close/>
                    </a:path>
                  </a:pathLst>
                </a:custGeom>
                <a:solidFill>
                  <a:srgbClr val="4E4958">
                    <a:alpha val="168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05" name="Google Shape;1205;p24"/>
                <p:cNvSpPr/>
                <p:nvPr/>
              </p:nvSpPr>
              <p:spPr>
                <a:xfrm>
                  <a:off x="2821035" y="3446776"/>
                  <a:ext cx="223720" cy="2468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0" h="1103" extrusionOk="0">
                      <a:moveTo>
                        <a:pt x="923" y="0"/>
                      </a:moveTo>
                      <a:cubicBezTo>
                        <a:pt x="897" y="0"/>
                        <a:pt x="868" y="14"/>
                        <a:pt x="852" y="47"/>
                      </a:cubicBezTo>
                      <a:lnTo>
                        <a:pt x="36" y="990"/>
                      </a:lnTo>
                      <a:cubicBezTo>
                        <a:pt x="1" y="1018"/>
                        <a:pt x="1" y="1074"/>
                        <a:pt x="36" y="1102"/>
                      </a:cubicBezTo>
                      <a:lnTo>
                        <a:pt x="92" y="1102"/>
                      </a:lnTo>
                      <a:cubicBezTo>
                        <a:pt x="120" y="1102"/>
                        <a:pt x="120" y="1102"/>
                        <a:pt x="148" y="1074"/>
                      </a:cubicBezTo>
                      <a:lnTo>
                        <a:pt x="971" y="139"/>
                      </a:lnTo>
                      <a:cubicBezTo>
                        <a:pt x="999" y="110"/>
                        <a:pt x="999" y="47"/>
                        <a:pt x="971" y="19"/>
                      </a:cubicBezTo>
                      <a:cubicBezTo>
                        <a:pt x="960" y="7"/>
                        <a:pt x="942" y="0"/>
                        <a:pt x="923" y="0"/>
                      </a:cubicBezTo>
                      <a:close/>
                    </a:path>
                  </a:pathLst>
                </a:custGeom>
                <a:solidFill>
                  <a:srgbClr val="4E4958">
                    <a:alpha val="168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206" name="Google Shape;1206;p24"/>
            <p:cNvGrpSpPr/>
            <p:nvPr/>
          </p:nvGrpSpPr>
          <p:grpSpPr>
            <a:xfrm flipH="1">
              <a:off x="415695" y="4542586"/>
              <a:ext cx="1753484" cy="1361026"/>
              <a:chOff x="3654620" y="3548886"/>
              <a:chExt cx="1753484" cy="1361026"/>
            </a:xfrm>
          </p:grpSpPr>
          <p:sp>
            <p:nvSpPr>
              <p:cNvPr id="1207" name="Google Shape;1207;p24"/>
              <p:cNvSpPr/>
              <p:nvPr/>
            </p:nvSpPr>
            <p:spPr>
              <a:xfrm>
                <a:off x="4298755" y="3957848"/>
                <a:ext cx="1059784" cy="945459"/>
              </a:xfrm>
              <a:custGeom>
                <a:avLst/>
                <a:gdLst/>
                <a:ahLst/>
                <a:cxnLst/>
                <a:rect l="l" t="t" r="r" b="b"/>
                <a:pathLst>
                  <a:path w="22563" h="20129" extrusionOk="0">
                    <a:moveTo>
                      <a:pt x="1" y="1"/>
                    </a:moveTo>
                    <a:lnTo>
                      <a:pt x="1" y="20129"/>
                    </a:lnTo>
                    <a:lnTo>
                      <a:pt x="22563" y="20129"/>
                    </a:lnTo>
                    <a:lnTo>
                      <a:pt x="22563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8" name="Google Shape;1208;p24"/>
              <p:cNvSpPr/>
              <p:nvPr/>
            </p:nvSpPr>
            <p:spPr>
              <a:xfrm>
                <a:off x="3698583" y="3609664"/>
                <a:ext cx="600230" cy="1293648"/>
              </a:xfrm>
              <a:custGeom>
                <a:avLst/>
                <a:gdLst/>
                <a:ahLst/>
                <a:cxnLst/>
                <a:rect l="l" t="t" r="r" b="b"/>
                <a:pathLst>
                  <a:path w="12779" h="27542" extrusionOk="0">
                    <a:moveTo>
                      <a:pt x="12547" y="7414"/>
                    </a:moveTo>
                    <a:lnTo>
                      <a:pt x="6330" y="1"/>
                    </a:lnTo>
                    <a:lnTo>
                      <a:pt x="0" y="7385"/>
                    </a:lnTo>
                    <a:lnTo>
                      <a:pt x="0" y="27542"/>
                    </a:lnTo>
                    <a:lnTo>
                      <a:pt x="12779" y="27542"/>
                    </a:lnTo>
                    <a:lnTo>
                      <a:pt x="12779" y="7414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9" name="Google Shape;1209;p24"/>
              <p:cNvSpPr/>
              <p:nvPr/>
            </p:nvSpPr>
            <p:spPr>
              <a:xfrm>
                <a:off x="3876267" y="3935725"/>
                <a:ext cx="242177" cy="242177"/>
              </a:xfrm>
              <a:custGeom>
                <a:avLst/>
                <a:gdLst/>
                <a:ahLst/>
                <a:cxnLst/>
                <a:rect l="l" t="t" r="r" b="b"/>
                <a:pathLst>
                  <a:path w="5156" h="5156" extrusionOk="0">
                    <a:moveTo>
                      <a:pt x="2575" y="5155"/>
                    </a:moveTo>
                    <a:cubicBezTo>
                      <a:pt x="3981" y="5155"/>
                      <a:pt x="5156" y="3988"/>
                      <a:pt x="5156" y="2581"/>
                    </a:cubicBezTo>
                    <a:cubicBezTo>
                      <a:pt x="5156" y="1147"/>
                      <a:pt x="3981" y="0"/>
                      <a:pt x="2575" y="0"/>
                    </a:cubicBezTo>
                    <a:cubicBezTo>
                      <a:pt x="1168" y="0"/>
                      <a:pt x="1" y="1147"/>
                      <a:pt x="1" y="2581"/>
                    </a:cubicBezTo>
                    <a:cubicBezTo>
                      <a:pt x="1" y="3988"/>
                      <a:pt x="1168" y="5155"/>
                      <a:pt x="2575" y="5155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0" name="Google Shape;1210;p24"/>
              <p:cNvSpPr/>
              <p:nvPr/>
            </p:nvSpPr>
            <p:spPr>
              <a:xfrm>
                <a:off x="3894116" y="3935725"/>
                <a:ext cx="224329" cy="240862"/>
              </a:xfrm>
              <a:custGeom>
                <a:avLst/>
                <a:gdLst/>
                <a:ahLst/>
                <a:cxnLst/>
                <a:rect l="l" t="t" r="r" b="b"/>
                <a:pathLst>
                  <a:path w="4776" h="5128" extrusionOk="0">
                    <a:moveTo>
                      <a:pt x="2406" y="0"/>
                    </a:moveTo>
                    <a:cubicBezTo>
                      <a:pt x="3721" y="92"/>
                      <a:pt x="4776" y="1203"/>
                      <a:pt x="4776" y="2581"/>
                    </a:cubicBezTo>
                    <a:cubicBezTo>
                      <a:pt x="4776" y="3925"/>
                      <a:pt x="3721" y="5043"/>
                      <a:pt x="2406" y="5127"/>
                    </a:cubicBezTo>
                    <a:cubicBezTo>
                      <a:pt x="1055" y="5043"/>
                      <a:pt x="1" y="3925"/>
                      <a:pt x="1" y="2581"/>
                    </a:cubicBezTo>
                    <a:cubicBezTo>
                      <a:pt x="1" y="1203"/>
                      <a:pt x="1055" y="92"/>
                      <a:pt x="240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1" name="Google Shape;1211;p24"/>
              <p:cNvSpPr/>
              <p:nvPr/>
            </p:nvSpPr>
            <p:spPr>
              <a:xfrm>
                <a:off x="3909334" y="3943992"/>
                <a:ext cx="170501" cy="205165"/>
              </a:xfrm>
              <a:custGeom>
                <a:avLst/>
                <a:gdLst/>
                <a:ahLst/>
                <a:cxnLst/>
                <a:rect l="l" t="t" r="r" b="b"/>
                <a:pathLst>
                  <a:path w="3630" h="4368" extrusionOk="0">
                    <a:moveTo>
                      <a:pt x="2813" y="0"/>
                    </a:moveTo>
                    <a:cubicBezTo>
                      <a:pt x="3102" y="120"/>
                      <a:pt x="3397" y="296"/>
                      <a:pt x="3629" y="499"/>
                    </a:cubicBezTo>
                    <a:lnTo>
                      <a:pt x="612" y="4368"/>
                    </a:lnTo>
                    <a:cubicBezTo>
                      <a:pt x="352" y="4164"/>
                      <a:pt x="148" y="3896"/>
                      <a:pt x="0" y="3608"/>
                    </a:cubicBez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2" name="Google Shape;1212;p24"/>
              <p:cNvSpPr/>
              <p:nvPr/>
            </p:nvSpPr>
            <p:spPr>
              <a:xfrm>
                <a:off x="3965791" y="3993545"/>
                <a:ext cx="144433" cy="180412"/>
              </a:xfrm>
              <a:custGeom>
                <a:avLst/>
                <a:gdLst/>
                <a:ahLst/>
                <a:cxnLst/>
                <a:rect l="l" t="t" r="r" b="b"/>
                <a:pathLst>
                  <a:path w="3075" h="3841" extrusionOk="0">
                    <a:moveTo>
                      <a:pt x="2870" y="0"/>
                    </a:moveTo>
                    <a:cubicBezTo>
                      <a:pt x="2955" y="120"/>
                      <a:pt x="3018" y="267"/>
                      <a:pt x="3074" y="380"/>
                    </a:cubicBezTo>
                    <a:lnTo>
                      <a:pt x="380" y="3840"/>
                    </a:lnTo>
                    <a:cubicBezTo>
                      <a:pt x="233" y="3784"/>
                      <a:pt x="113" y="3749"/>
                      <a:pt x="1" y="3692"/>
                    </a:cubicBez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3" name="Google Shape;1213;p24"/>
              <p:cNvSpPr/>
              <p:nvPr/>
            </p:nvSpPr>
            <p:spPr>
              <a:xfrm>
                <a:off x="3654620" y="3548886"/>
                <a:ext cx="1753484" cy="409015"/>
              </a:xfrm>
              <a:custGeom>
                <a:avLst/>
                <a:gdLst/>
                <a:ahLst/>
                <a:cxnLst/>
                <a:rect l="l" t="t" r="r" b="b"/>
                <a:pathLst>
                  <a:path w="37332" h="8708" extrusionOk="0">
                    <a:moveTo>
                      <a:pt x="1" y="8152"/>
                    </a:moveTo>
                    <a:lnTo>
                      <a:pt x="6942" y="1"/>
                    </a:lnTo>
                    <a:lnTo>
                      <a:pt x="30446" y="1"/>
                    </a:lnTo>
                    <a:lnTo>
                      <a:pt x="37332" y="8061"/>
                    </a:lnTo>
                    <a:lnTo>
                      <a:pt x="36776" y="8708"/>
                    </a:lnTo>
                    <a:lnTo>
                      <a:pt x="13483" y="8708"/>
                    </a:lnTo>
                    <a:lnTo>
                      <a:pt x="7266" y="1295"/>
                    </a:lnTo>
                    <a:lnTo>
                      <a:pt x="908" y="8708"/>
                    </a:lnTo>
                    <a:lnTo>
                      <a:pt x="380" y="8708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4" name="Google Shape;1214;p24"/>
              <p:cNvSpPr/>
              <p:nvPr/>
            </p:nvSpPr>
            <p:spPr>
              <a:xfrm>
                <a:off x="3980680" y="3556495"/>
                <a:ext cx="1427418" cy="409015"/>
              </a:xfrm>
              <a:custGeom>
                <a:avLst/>
                <a:gdLst/>
                <a:ahLst/>
                <a:cxnLst/>
                <a:rect l="l" t="t" r="r" b="b"/>
                <a:pathLst>
                  <a:path w="30390" h="8708" extrusionOk="0">
                    <a:moveTo>
                      <a:pt x="0" y="1"/>
                    </a:moveTo>
                    <a:lnTo>
                      <a:pt x="23504" y="1"/>
                    </a:lnTo>
                    <a:lnTo>
                      <a:pt x="30390" y="8061"/>
                    </a:lnTo>
                    <a:lnTo>
                      <a:pt x="29834" y="8708"/>
                    </a:lnTo>
                    <a:lnTo>
                      <a:pt x="7385" y="8708"/>
                    </a:lnTo>
                    <a:close/>
                  </a:path>
                </a:pathLst>
              </a:custGeom>
              <a:solidFill>
                <a:srgbClr val="332B45">
                  <a:alpha val="5687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5" name="Google Shape;1215;p24"/>
              <p:cNvSpPr/>
              <p:nvPr/>
            </p:nvSpPr>
            <p:spPr>
              <a:xfrm>
                <a:off x="4287858" y="3927459"/>
                <a:ext cx="1120235" cy="30437"/>
              </a:xfrm>
              <a:custGeom>
                <a:avLst/>
                <a:gdLst/>
                <a:ahLst/>
                <a:cxnLst/>
                <a:rect l="l" t="t" r="r" b="b"/>
                <a:pathLst>
                  <a:path w="23850" h="648" extrusionOk="0">
                    <a:moveTo>
                      <a:pt x="23850" y="1"/>
                    </a:moveTo>
                    <a:lnTo>
                      <a:pt x="23294" y="648"/>
                    </a:lnTo>
                    <a:lnTo>
                      <a:pt x="1" y="648"/>
                    </a:lnTo>
                    <a:lnTo>
                      <a:pt x="317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6" name="Google Shape;1216;p24"/>
              <p:cNvSpPr/>
              <p:nvPr/>
            </p:nvSpPr>
            <p:spPr>
              <a:xfrm>
                <a:off x="3672468" y="3595808"/>
                <a:ext cx="323435" cy="362092"/>
              </a:xfrm>
              <a:custGeom>
                <a:avLst/>
                <a:gdLst/>
                <a:ahLst/>
                <a:cxnLst/>
                <a:rect l="l" t="t" r="r" b="b"/>
                <a:pathLst>
                  <a:path w="6886" h="7709" extrusionOk="0">
                    <a:moveTo>
                      <a:pt x="6654" y="0"/>
                    </a:moveTo>
                    <a:lnTo>
                      <a:pt x="0" y="7709"/>
                    </a:lnTo>
                    <a:lnTo>
                      <a:pt x="528" y="7709"/>
                    </a:lnTo>
                    <a:lnTo>
                      <a:pt x="6886" y="296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7" name="Google Shape;1217;p24"/>
              <p:cNvSpPr/>
              <p:nvPr/>
            </p:nvSpPr>
            <p:spPr>
              <a:xfrm>
                <a:off x="4410118" y="4095280"/>
                <a:ext cx="323764" cy="235555"/>
              </a:xfrm>
              <a:custGeom>
                <a:avLst/>
                <a:gdLst/>
                <a:ahLst/>
                <a:cxnLst/>
                <a:rect l="l" t="t" r="r" b="b"/>
                <a:pathLst>
                  <a:path w="6893" h="5015" extrusionOk="0">
                    <a:moveTo>
                      <a:pt x="0" y="5015"/>
                    </a:moveTo>
                    <a:lnTo>
                      <a:pt x="6892" y="5015"/>
                    </a:lnTo>
                    <a:lnTo>
                      <a:pt x="689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8" name="Google Shape;1218;p24"/>
              <p:cNvSpPr/>
              <p:nvPr/>
            </p:nvSpPr>
            <p:spPr>
              <a:xfrm>
                <a:off x="4410118" y="4095280"/>
                <a:ext cx="300326" cy="235555"/>
              </a:xfrm>
              <a:custGeom>
                <a:avLst/>
                <a:gdLst/>
                <a:ahLst/>
                <a:cxnLst/>
                <a:rect l="l" t="t" r="r" b="b"/>
                <a:pathLst>
                  <a:path w="6394" h="5015" extrusionOk="0">
                    <a:moveTo>
                      <a:pt x="0" y="5015"/>
                    </a:moveTo>
                    <a:lnTo>
                      <a:pt x="6393" y="5015"/>
                    </a:lnTo>
                    <a:lnTo>
                      <a:pt x="639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9" name="Google Shape;1219;p24"/>
              <p:cNvSpPr/>
              <p:nvPr/>
            </p:nvSpPr>
            <p:spPr>
              <a:xfrm>
                <a:off x="4553468" y="4095280"/>
                <a:ext cx="13574" cy="235555"/>
              </a:xfrm>
              <a:custGeom>
                <a:avLst/>
                <a:gdLst/>
                <a:ahLst/>
                <a:cxnLst/>
                <a:rect l="l" t="t" r="r" b="b"/>
                <a:pathLst>
                  <a:path w="289" h="5015" extrusionOk="0">
                    <a:moveTo>
                      <a:pt x="0" y="5015"/>
                    </a:moveTo>
                    <a:lnTo>
                      <a:pt x="0" y="0"/>
                    </a:lnTo>
                    <a:lnTo>
                      <a:pt x="289" y="0"/>
                    </a:lnTo>
                    <a:lnTo>
                      <a:pt x="289" y="501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0" name="Google Shape;1220;p24"/>
              <p:cNvSpPr/>
              <p:nvPr/>
            </p:nvSpPr>
            <p:spPr>
              <a:xfrm>
                <a:off x="4696489" y="4095280"/>
                <a:ext cx="13950" cy="235555"/>
              </a:xfrm>
              <a:custGeom>
                <a:avLst/>
                <a:gdLst/>
                <a:ahLst/>
                <a:cxnLst/>
                <a:rect l="l" t="t" r="r" b="b"/>
                <a:pathLst>
                  <a:path w="297" h="5015" extrusionOk="0">
                    <a:moveTo>
                      <a:pt x="1" y="5015"/>
                    </a:moveTo>
                    <a:lnTo>
                      <a:pt x="296" y="5015"/>
                    </a:lnTo>
                    <a:lnTo>
                      <a:pt x="296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1" name="Google Shape;1221;p24"/>
              <p:cNvSpPr/>
              <p:nvPr/>
            </p:nvSpPr>
            <p:spPr>
              <a:xfrm>
                <a:off x="4410118" y="4205611"/>
                <a:ext cx="300326" cy="15218"/>
              </a:xfrm>
              <a:custGeom>
                <a:avLst/>
                <a:gdLst/>
                <a:ahLst/>
                <a:cxnLst/>
                <a:rect l="l" t="t" r="r" b="b"/>
                <a:pathLst>
                  <a:path w="6394" h="324" extrusionOk="0">
                    <a:moveTo>
                      <a:pt x="0" y="324"/>
                    </a:moveTo>
                    <a:lnTo>
                      <a:pt x="6393" y="324"/>
                    </a:lnTo>
                    <a:lnTo>
                      <a:pt x="639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2" name="Google Shape;1222;p24"/>
              <p:cNvSpPr/>
              <p:nvPr/>
            </p:nvSpPr>
            <p:spPr>
              <a:xfrm>
                <a:off x="4436515" y="4254271"/>
                <a:ext cx="47956" cy="51808"/>
              </a:xfrm>
              <a:custGeom>
                <a:avLst/>
                <a:gdLst/>
                <a:ahLst/>
                <a:cxnLst/>
                <a:rect l="l" t="t" r="r" b="b"/>
                <a:pathLst>
                  <a:path w="1021" h="1103" extrusionOk="0">
                    <a:moveTo>
                      <a:pt x="935" y="1"/>
                    </a:moveTo>
                    <a:cubicBezTo>
                      <a:pt x="913" y="1"/>
                      <a:pt x="896" y="14"/>
                      <a:pt x="880" y="47"/>
                    </a:cubicBezTo>
                    <a:lnTo>
                      <a:pt x="29" y="983"/>
                    </a:lnTo>
                    <a:cubicBezTo>
                      <a:pt x="1" y="1011"/>
                      <a:pt x="1" y="1074"/>
                      <a:pt x="29" y="1102"/>
                    </a:cubicBezTo>
                    <a:lnTo>
                      <a:pt x="85" y="1102"/>
                    </a:lnTo>
                    <a:cubicBezTo>
                      <a:pt x="113" y="1102"/>
                      <a:pt x="141" y="1102"/>
                      <a:pt x="141" y="1074"/>
                    </a:cubicBezTo>
                    <a:lnTo>
                      <a:pt x="992" y="132"/>
                    </a:lnTo>
                    <a:cubicBezTo>
                      <a:pt x="1020" y="104"/>
                      <a:pt x="1020" y="47"/>
                      <a:pt x="992" y="19"/>
                    </a:cubicBezTo>
                    <a:cubicBezTo>
                      <a:pt x="969" y="8"/>
                      <a:pt x="951" y="1"/>
                      <a:pt x="935" y="1"/>
                    </a:cubicBez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3" name="Google Shape;1223;p24"/>
              <p:cNvSpPr/>
              <p:nvPr/>
            </p:nvSpPr>
            <p:spPr>
              <a:xfrm>
                <a:off x="4476157" y="4241730"/>
                <a:ext cx="46970" cy="51808"/>
              </a:xfrm>
              <a:custGeom>
                <a:avLst/>
                <a:gdLst/>
                <a:ahLst/>
                <a:cxnLst/>
                <a:rect l="l" t="t" r="r" b="b"/>
                <a:pathLst>
                  <a:path w="1000" h="1103" extrusionOk="0">
                    <a:moveTo>
                      <a:pt x="923" y="0"/>
                    </a:moveTo>
                    <a:cubicBezTo>
                      <a:pt x="897" y="0"/>
                      <a:pt x="868" y="14"/>
                      <a:pt x="852" y="47"/>
                    </a:cubicBezTo>
                    <a:lnTo>
                      <a:pt x="36" y="990"/>
                    </a:lnTo>
                    <a:cubicBezTo>
                      <a:pt x="1" y="1018"/>
                      <a:pt x="1" y="1074"/>
                      <a:pt x="36" y="1102"/>
                    </a:cubicBezTo>
                    <a:lnTo>
                      <a:pt x="92" y="1102"/>
                    </a:lnTo>
                    <a:cubicBezTo>
                      <a:pt x="120" y="1102"/>
                      <a:pt x="120" y="1102"/>
                      <a:pt x="148" y="1074"/>
                    </a:cubicBezTo>
                    <a:lnTo>
                      <a:pt x="971" y="139"/>
                    </a:lnTo>
                    <a:cubicBezTo>
                      <a:pt x="999" y="110"/>
                      <a:pt x="999" y="47"/>
                      <a:pt x="971" y="19"/>
                    </a:cubicBezTo>
                    <a:cubicBezTo>
                      <a:pt x="960" y="7"/>
                      <a:pt x="942" y="0"/>
                      <a:pt x="923" y="0"/>
                    </a:cubicBez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4" name="Google Shape;1224;p24"/>
              <p:cNvSpPr/>
              <p:nvPr/>
            </p:nvSpPr>
            <p:spPr>
              <a:xfrm>
                <a:off x="4611287" y="4131587"/>
                <a:ext cx="48238" cy="51949"/>
              </a:xfrm>
              <a:custGeom>
                <a:avLst/>
                <a:gdLst/>
                <a:ahLst/>
                <a:cxnLst/>
                <a:rect l="l" t="t" r="r" b="b"/>
                <a:pathLst>
                  <a:path w="1027" h="1106" extrusionOk="0">
                    <a:moveTo>
                      <a:pt x="936" y="1"/>
                    </a:moveTo>
                    <a:cubicBezTo>
                      <a:pt x="914" y="1"/>
                      <a:pt x="893" y="8"/>
                      <a:pt x="879" y="22"/>
                    </a:cubicBezTo>
                    <a:lnTo>
                      <a:pt x="28" y="957"/>
                    </a:lnTo>
                    <a:cubicBezTo>
                      <a:pt x="0" y="985"/>
                      <a:pt x="0" y="1049"/>
                      <a:pt x="56" y="1077"/>
                    </a:cubicBezTo>
                    <a:lnTo>
                      <a:pt x="85" y="1105"/>
                    </a:lnTo>
                    <a:cubicBezTo>
                      <a:pt x="113" y="1105"/>
                      <a:pt x="148" y="1077"/>
                      <a:pt x="148" y="1077"/>
                    </a:cubicBezTo>
                    <a:lnTo>
                      <a:pt x="992" y="142"/>
                    </a:lnTo>
                    <a:cubicBezTo>
                      <a:pt x="1027" y="106"/>
                      <a:pt x="1027" y="50"/>
                      <a:pt x="992" y="22"/>
                    </a:cubicBezTo>
                    <a:cubicBezTo>
                      <a:pt x="978" y="8"/>
                      <a:pt x="957" y="1"/>
                      <a:pt x="936" y="1"/>
                    </a:cubicBez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5" name="Google Shape;1225;p24"/>
              <p:cNvSpPr/>
              <p:nvPr/>
            </p:nvSpPr>
            <p:spPr>
              <a:xfrm>
                <a:off x="3900878" y="4389919"/>
                <a:ext cx="228650" cy="513382"/>
              </a:xfrm>
              <a:custGeom>
                <a:avLst/>
                <a:gdLst/>
                <a:ahLst/>
                <a:cxnLst/>
                <a:rect l="l" t="t" r="r" b="b"/>
                <a:pathLst>
                  <a:path w="4868" h="10930" extrusionOk="0">
                    <a:moveTo>
                      <a:pt x="1" y="10930"/>
                    </a:moveTo>
                    <a:lnTo>
                      <a:pt x="4868" y="10930"/>
                    </a:lnTo>
                    <a:lnTo>
                      <a:pt x="4868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6" name="Google Shape;1226;p24"/>
              <p:cNvSpPr/>
              <p:nvPr/>
            </p:nvSpPr>
            <p:spPr>
              <a:xfrm>
                <a:off x="3924505" y="4389919"/>
                <a:ext cx="202206" cy="513382"/>
              </a:xfrm>
              <a:custGeom>
                <a:avLst/>
                <a:gdLst/>
                <a:ahLst/>
                <a:cxnLst/>
                <a:rect l="l" t="t" r="r" b="b"/>
                <a:pathLst>
                  <a:path w="4305" h="10930" extrusionOk="0">
                    <a:moveTo>
                      <a:pt x="1" y="10930"/>
                    </a:moveTo>
                    <a:lnTo>
                      <a:pt x="4305" y="10930"/>
                    </a:lnTo>
                    <a:lnTo>
                      <a:pt x="4305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7" name="Google Shape;1227;p24"/>
              <p:cNvSpPr/>
              <p:nvPr/>
            </p:nvSpPr>
            <p:spPr>
              <a:xfrm>
                <a:off x="3949304" y="4414718"/>
                <a:ext cx="136119" cy="50915"/>
              </a:xfrm>
              <a:custGeom>
                <a:avLst/>
                <a:gdLst/>
                <a:ahLst/>
                <a:cxnLst/>
                <a:rect l="l" t="t" r="r" b="b"/>
                <a:pathLst>
                  <a:path w="2898" h="1084" extrusionOk="0">
                    <a:moveTo>
                      <a:pt x="0" y="1083"/>
                    </a:moveTo>
                    <a:lnTo>
                      <a:pt x="2898" y="1083"/>
                    </a:lnTo>
                    <a:lnTo>
                      <a:pt x="289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8" name="Google Shape;1228;p24"/>
              <p:cNvSpPr/>
              <p:nvPr/>
            </p:nvSpPr>
            <p:spPr>
              <a:xfrm>
                <a:off x="3878945" y="4354269"/>
                <a:ext cx="265615" cy="35697"/>
              </a:xfrm>
              <a:custGeom>
                <a:avLst/>
                <a:gdLst/>
                <a:ahLst/>
                <a:cxnLst/>
                <a:rect l="l" t="t" r="r" b="b"/>
                <a:pathLst>
                  <a:path w="5655" h="760" extrusionOk="0">
                    <a:moveTo>
                      <a:pt x="0" y="0"/>
                    </a:moveTo>
                    <a:lnTo>
                      <a:pt x="5655" y="0"/>
                    </a:lnTo>
                    <a:lnTo>
                      <a:pt x="5655" y="760"/>
                    </a:lnTo>
                    <a:lnTo>
                      <a:pt x="0" y="76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9" name="Google Shape;1229;p24"/>
              <p:cNvSpPr/>
              <p:nvPr/>
            </p:nvSpPr>
            <p:spPr>
              <a:xfrm>
                <a:off x="3902382" y="4772437"/>
                <a:ext cx="224329" cy="130858"/>
              </a:xfrm>
              <a:custGeom>
                <a:avLst/>
                <a:gdLst/>
                <a:ahLst/>
                <a:cxnLst/>
                <a:rect l="l" t="t" r="r" b="b"/>
                <a:pathLst>
                  <a:path w="4776" h="2786" extrusionOk="0">
                    <a:moveTo>
                      <a:pt x="0" y="2786"/>
                    </a:moveTo>
                    <a:lnTo>
                      <a:pt x="4776" y="2786"/>
                    </a:lnTo>
                    <a:lnTo>
                      <a:pt x="4776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0" name="Google Shape;1230;p24"/>
              <p:cNvSpPr/>
              <p:nvPr/>
            </p:nvSpPr>
            <p:spPr>
              <a:xfrm>
                <a:off x="3793696" y="4859333"/>
                <a:ext cx="199565" cy="50579"/>
              </a:xfrm>
              <a:custGeom>
                <a:avLst/>
                <a:gdLst/>
                <a:ahLst/>
                <a:cxnLst/>
                <a:rect l="l" t="t" r="r" b="b"/>
                <a:pathLst>
                  <a:path w="4249" h="936" extrusionOk="0">
                    <a:moveTo>
                      <a:pt x="1027" y="0"/>
                    </a:moveTo>
                    <a:lnTo>
                      <a:pt x="1027" y="0"/>
                    </a:lnTo>
                    <a:lnTo>
                      <a:pt x="1" y="0"/>
                    </a:lnTo>
                    <a:lnTo>
                      <a:pt x="1" y="936"/>
                    </a:lnTo>
                    <a:lnTo>
                      <a:pt x="4248" y="936"/>
                    </a:lnTo>
                    <a:lnTo>
                      <a:pt x="424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1" name="Google Shape;1231;p24"/>
              <p:cNvSpPr/>
              <p:nvPr/>
            </p:nvSpPr>
            <p:spPr>
              <a:xfrm>
                <a:off x="3841933" y="4818044"/>
                <a:ext cx="188350" cy="41334"/>
              </a:xfrm>
              <a:custGeom>
                <a:avLst/>
                <a:gdLst/>
                <a:ahLst/>
                <a:cxnLst/>
                <a:rect l="l" t="t" r="r" b="b"/>
                <a:pathLst>
                  <a:path w="4010" h="880" extrusionOk="0">
                    <a:moveTo>
                      <a:pt x="0" y="0"/>
                    </a:moveTo>
                    <a:lnTo>
                      <a:pt x="0" y="879"/>
                    </a:lnTo>
                    <a:lnTo>
                      <a:pt x="4009" y="879"/>
                    </a:lnTo>
                    <a:lnTo>
                      <a:pt x="4009" y="0"/>
                    </a:lnTo>
                    <a:lnTo>
                      <a:pt x="816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2" name="Google Shape;1232;p24"/>
              <p:cNvSpPr/>
              <p:nvPr/>
            </p:nvSpPr>
            <p:spPr>
              <a:xfrm>
                <a:off x="3880260" y="4772437"/>
                <a:ext cx="198213" cy="45655"/>
              </a:xfrm>
              <a:custGeom>
                <a:avLst/>
                <a:gdLst/>
                <a:ahLst/>
                <a:cxnLst/>
                <a:rect l="l" t="t" r="r" b="b"/>
                <a:pathLst>
                  <a:path w="4220" h="972" extrusionOk="0">
                    <a:moveTo>
                      <a:pt x="0" y="971"/>
                    </a:moveTo>
                    <a:lnTo>
                      <a:pt x="4220" y="971"/>
                    </a:lnTo>
                    <a:lnTo>
                      <a:pt x="422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3" name="Google Shape;1233;p24"/>
              <p:cNvSpPr/>
              <p:nvPr/>
            </p:nvSpPr>
            <p:spPr>
              <a:xfrm>
                <a:off x="4068841" y="4596396"/>
                <a:ext cx="38703" cy="38703"/>
              </a:xfrm>
              <a:custGeom>
                <a:avLst/>
                <a:gdLst/>
                <a:ahLst/>
                <a:cxnLst/>
                <a:rect l="l" t="t" r="r" b="b"/>
                <a:pathLst>
                  <a:path w="824" h="824" extrusionOk="0">
                    <a:moveTo>
                      <a:pt x="824" y="408"/>
                    </a:moveTo>
                    <a:cubicBezTo>
                      <a:pt x="824" y="619"/>
                      <a:pt x="648" y="823"/>
                      <a:pt x="409" y="823"/>
                    </a:cubicBezTo>
                    <a:cubicBezTo>
                      <a:pt x="177" y="823"/>
                      <a:pt x="1" y="619"/>
                      <a:pt x="1" y="408"/>
                    </a:cubicBezTo>
                    <a:cubicBezTo>
                      <a:pt x="1" y="176"/>
                      <a:pt x="177" y="0"/>
                      <a:pt x="409" y="0"/>
                    </a:cubicBezTo>
                    <a:cubicBezTo>
                      <a:pt x="648" y="0"/>
                      <a:pt x="824" y="176"/>
                      <a:pt x="824" y="408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4" name="Google Shape;1234;p24"/>
              <p:cNvSpPr/>
              <p:nvPr/>
            </p:nvSpPr>
            <p:spPr>
              <a:xfrm>
                <a:off x="4417023" y="4438156"/>
                <a:ext cx="315216" cy="229965"/>
              </a:xfrm>
              <a:custGeom>
                <a:avLst/>
                <a:gdLst/>
                <a:ahLst/>
                <a:cxnLst/>
                <a:rect l="l" t="t" r="r" b="b"/>
                <a:pathLst>
                  <a:path w="6711" h="4896" extrusionOk="0">
                    <a:moveTo>
                      <a:pt x="1" y="4895"/>
                    </a:moveTo>
                    <a:lnTo>
                      <a:pt x="6710" y="4895"/>
                    </a:lnTo>
                    <a:lnTo>
                      <a:pt x="671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5" name="Google Shape;1235;p24"/>
              <p:cNvSpPr/>
              <p:nvPr/>
            </p:nvSpPr>
            <p:spPr>
              <a:xfrm>
                <a:off x="4417023" y="4438156"/>
                <a:ext cx="293422" cy="229965"/>
              </a:xfrm>
              <a:custGeom>
                <a:avLst/>
                <a:gdLst/>
                <a:ahLst/>
                <a:cxnLst/>
                <a:rect l="l" t="t" r="r" b="b"/>
                <a:pathLst>
                  <a:path w="6247" h="4896" extrusionOk="0">
                    <a:moveTo>
                      <a:pt x="1" y="4895"/>
                    </a:moveTo>
                    <a:lnTo>
                      <a:pt x="6246" y="4895"/>
                    </a:lnTo>
                    <a:lnTo>
                      <a:pt x="6246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6" name="Google Shape;1236;p24"/>
              <p:cNvSpPr/>
              <p:nvPr/>
            </p:nvSpPr>
            <p:spPr>
              <a:xfrm>
                <a:off x="4557413" y="4438156"/>
                <a:ext cx="12588" cy="229965"/>
              </a:xfrm>
              <a:custGeom>
                <a:avLst/>
                <a:gdLst/>
                <a:ahLst/>
                <a:cxnLst/>
                <a:rect l="l" t="t" r="r" b="b"/>
                <a:pathLst>
                  <a:path w="268" h="4896" extrusionOk="0">
                    <a:moveTo>
                      <a:pt x="1" y="4895"/>
                    </a:moveTo>
                    <a:lnTo>
                      <a:pt x="1" y="0"/>
                    </a:lnTo>
                    <a:lnTo>
                      <a:pt x="268" y="0"/>
                    </a:lnTo>
                    <a:lnTo>
                      <a:pt x="268" y="489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7" name="Google Shape;1237;p24"/>
              <p:cNvSpPr/>
              <p:nvPr/>
            </p:nvSpPr>
            <p:spPr>
              <a:xfrm>
                <a:off x="4695174" y="4438156"/>
                <a:ext cx="15265" cy="229965"/>
              </a:xfrm>
              <a:custGeom>
                <a:avLst/>
                <a:gdLst/>
                <a:ahLst/>
                <a:cxnLst/>
                <a:rect l="l" t="t" r="r" b="b"/>
                <a:pathLst>
                  <a:path w="325" h="4896" extrusionOk="0">
                    <a:moveTo>
                      <a:pt x="1" y="4895"/>
                    </a:moveTo>
                    <a:lnTo>
                      <a:pt x="324" y="4895"/>
                    </a:lnTo>
                    <a:lnTo>
                      <a:pt x="324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8" name="Google Shape;1238;p24"/>
              <p:cNvSpPr/>
              <p:nvPr/>
            </p:nvSpPr>
            <p:spPr>
              <a:xfrm>
                <a:off x="4417023" y="4545528"/>
                <a:ext cx="293422" cy="13903"/>
              </a:xfrm>
              <a:custGeom>
                <a:avLst/>
                <a:gdLst/>
                <a:ahLst/>
                <a:cxnLst/>
                <a:rect l="l" t="t" r="r" b="b"/>
                <a:pathLst>
                  <a:path w="6247" h="296" extrusionOk="0">
                    <a:moveTo>
                      <a:pt x="1" y="296"/>
                    </a:moveTo>
                    <a:lnTo>
                      <a:pt x="6246" y="296"/>
                    </a:lnTo>
                    <a:lnTo>
                      <a:pt x="6246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9" name="Google Shape;1239;p24"/>
              <p:cNvSpPr/>
              <p:nvPr/>
            </p:nvSpPr>
            <p:spPr>
              <a:xfrm>
                <a:off x="4459624" y="4475544"/>
                <a:ext cx="45655" cy="50869"/>
              </a:xfrm>
              <a:custGeom>
                <a:avLst/>
                <a:gdLst/>
                <a:ahLst/>
                <a:cxnLst/>
                <a:rect l="l" t="t" r="r" b="b"/>
                <a:pathLst>
                  <a:path w="972" h="1083" extrusionOk="0">
                    <a:moveTo>
                      <a:pt x="884" y="1"/>
                    </a:moveTo>
                    <a:cubicBezTo>
                      <a:pt x="861" y="1"/>
                      <a:pt x="838" y="10"/>
                      <a:pt x="824" y="27"/>
                    </a:cubicBezTo>
                    <a:lnTo>
                      <a:pt x="36" y="935"/>
                    </a:lnTo>
                    <a:cubicBezTo>
                      <a:pt x="1" y="963"/>
                      <a:pt x="1" y="1019"/>
                      <a:pt x="36" y="1047"/>
                    </a:cubicBezTo>
                    <a:cubicBezTo>
                      <a:pt x="36" y="1047"/>
                      <a:pt x="64" y="1082"/>
                      <a:pt x="92" y="1082"/>
                    </a:cubicBezTo>
                    <a:cubicBezTo>
                      <a:pt x="92" y="1082"/>
                      <a:pt x="121" y="1047"/>
                      <a:pt x="149" y="1047"/>
                    </a:cubicBezTo>
                    <a:lnTo>
                      <a:pt x="943" y="112"/>
                    </a:lnTo>
                    <a:cubicBezTo>
                      <a:pt x="972" y="84"/>
                      <a:pt x="972" y="55"/>
                      <a:pt x="943" y="27"/>
                    </a:cubicBezTo>
                    <a:cubicBezTo>
                      <a:pt x="929" y="10"/>
                      <a:pt x="906" y="1"/>
                      <a:pt x="884" y="1"/>
                    </a:cubicBez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0" name="Google Shape;1240;p24"/>
              <p:cNvSpPr/>
              <p:nvPr/>
            </p:nvSpPr>
            <p:spPr>
              <a:xfrm>
                <a:off x="4626458" y="4578876"/>
                <a:ext cx="46641" cy="50587"/>
              </a:xfrm>
              <a:custGeom>
                <a:avLst/>
                <a:gdLst/>
                <a:ahLst/>
                <a:cxnLst/>
                <a:rect l="l" t="t" r="r" b="b"/>
                <a:pathLst>
                  <a:path w="993" h="1077" extrusionOk="0">
                    <a:moveTo>
                      <a:pt x="907" y="1"/>
                    </a:moveTo>
                    <a:cubicBezTo>
                      <a:pt x="885" y="1"/>
                      <a:pt x="862" y="8"/>
                      <a:pt x="845" y="22"/>
                    </a:cubicBezTo>
                    <a:lnTo>
                      <a:pt x="29" y="929"/>
                    </a:lnTo>
                    <a:cubicBezTo>
                      <a:pt x="1" y="957"/>
                      <a:pt x="29" y="1020"/>
                      <a:pt x="57" y="1048"/>
                    </a:cubicBezTo>
                    <a:lnTo>
                      <a:pt x="85" y="1077"/>
                    </a:lnTo>
                    <a:cubicBezTo>
                      <a:pt x="113" y="1077"/>
                      <a:pt x="141" y="1048"/>
                      <a:pt x="141" y="1048"/>
                    </a:cubicBezTo>
                    <a:lnTo>
                      <a:pt x="964" y="113"/>
                    </a:lnTo>
                    <a:cubicBezTo>
                      <a:pt x="992" y="78"/>
                      <a:pt x="992" y="50"/>
                      <a:pt x="964" y="22"/>
                    </a:cubicBezTo>
                    <a:cubicBezTo>
                      <a:pt x="950" y="8"/>
                      <a:pt x="929" y="1"/>
                      <a:pt x="907" y="1"/>
                    </a:cubicBez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1" name="Google Shape;1241;p24"/>
              <p:cNvSpPr/>
              <p:nvPr/>
            </p:nvSpPr>
            <p:spPr>
              <a:xfrm>
                <a:off x="4594754" y="4589773"/>
                <a:ext cx="45279" cy="50587"/>
              </a:xfrm>
              <a:custGeom>
                <a:avLst/>
                <a:gdLst/>
                <a:ahLst/>
                <a:cxnLst/>
                <a:rect l="l" t="t" r="r" b="b"/>
                <a:pathLst>
                  <a:path w="964" h="1077" extrusionOk="0">
                    <a:moveTo>
                      <a:pt x="894" y="1"/>
                    </a:moveTo>
                    <a:cubicBezTo>
                      <a:pt x="880" y="1"/>
                      <a:pt x="866" y="8"/>
                      <a:pt x="851" y="22"/>
                    </a:cubicBezTo>
                    <a:lnTo>
                      <a:pt x="29" y="964"/>
                    </a:lnTo>
                    <a:cubicBezTo>
                      <a:pt x="0" y="992"/>
                      <a:pt x="0" y="1020"/>
                      <a:pt x="29" y="1048"/>
                    </a:cubicBezTo>
                    <a:cubicBezTo>
                      <a:pt x="29" y="1077"/>
                      <a:pt x="57" y="1077"/>
                      <a:pt x="85" y="1077"/>
                    </a:cubicBezTo>
                    <a:cubicBezTo>
                      <a:pt x="85" y="1077"/>
                      <a:pt x="113" y="1077"/>
                      <a:pt x="148" y="1048"/>
                    </a:cubicBezTo>
                    <a:lnTo>
                      <a:pt x="964" y="141"/>
                    </a:lnTo>
                    <a:cubicBezTo>
                      <a:pt x="964" y="113"/>
                      <a:pt x="964" y="57"/>
                      <a:pt x="936" y="22"/>
                    </a:cubicBezTo>
                    <a:cubicBezTo>
                      <a:pt x="922" y="8"/>
                      <a:pt x="908" y="1"/>
                      <a:pt x="894" y="1"/>
                    </a:cubicBez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42" name="Google Shape;1242;p24"/>
            <p:cNvSpPr/>
            <p:nvPr/>
          </p:nvSpPr>
          <p:spPr>
            <a:xfrm>
              <a:off x="304923" y="3465700"/>
              <a:ext cx="363955" cy="503182"/>
            </a:xfrm>
            <a:custGeom>
              <a:avLst/>
              <a:gdLst/>
              <a:ahLst/>
              <a:cxnLst/>
              <a:rect l="l" t="t" r="r" b="b"/>
              <a:pathLst>
                <a:path w="12864" h="17785" extrusionOk="0">
                  <a:moveTo>
                    <a:pt x="6478" y="3219"/>
                  </a:moveTo>
                  <a:cubicBezTo>
                    <a:pt x="8152" y="3219"/>
                    <a:pt x="9495" y="4569"/>
                    <a:pt x="9495" y="6243"/>
                  </a:cubicBezTo>
                  <a:cubicBezTo>
                    <a:pt x="9495" y="7910"/>
                    <a:pt x="8116" y="9260"/>
                    <a:pt x="6450" y="9260"/>
                  </a:cubicBezTo>
                  <a:cubicBezTo>
                    <a:pt x="4811" y="9260"/>
                    <a:pt x="3461" y="7882"/>
                    <a:pt x="3461" y="6243"/>
                  </a:cubicBezTo>
                  <a:cubicBezTo>
                    <a:pt x="3461" y="4569"/>
                    <a:pt x="4811" y="3219"/>
                    <a:pt x="6478" y="3219"/>
                  </a:cubicBezTo>
                  <a:close/>
                  <a:moveTo>
                    <a:pt x="6470" y="1"/>
                  </a:moveTo>
                  <a:cubicBezTo>
                    <a:pt x="4106" y="1"/>
                    <a:pt x="1916" y="1340"/>
                    <a:pt x="880" y="3458"/>
                  </a:cubicBezTo>
                  <a:cubicBezTo>
                    <a:pt x="148" y="4949"/>
                    <a:pt x="0" y="6475"/>
                    <a:pt x="591" y="8030"/>
                  </a:cubicBezTo>
                  <a:cubicBezTo>
                    <a:pt x="795" y="8557"/>
                    <a:pt x="1027" y="9085"/>
                    <a:pt x="1259" y="9612"/>
                  </a:cubicBezTo>
                  <a:cubicBezTo>
                    <a:pt x="2202" y="11546"/>
                    <a:pt x="3341" y="13361"/>
                    <a:pt x="4572" y="15119"/>
                  </a:cubicBezTo>
                  <a:cubicBezTo>
                    <a:pt x="5163" y="16026"/>
                    <a:pt x="5803" y="16877"/>
                    <a:pt x="6450" y="17784"/>
                  </a:cubicBezTo>
                  <a:cubicBezTo>
                    <a:pt x="6569" y="17672"/>
                    <a:pt x="6625" y="17609"/>
                    <a:pt x="6682" y="17524"/>
                  </a:cubicBezTo>
                  <a:cubicBezTo>
                    <a:pt x="7737" y="15998"/>
                    <a:pt x="8820" y="14472"/>
                    <a:pt x="9847" y="12925"/>
                  </a:cubicBezTo>
                  <a:cubicBezTo>
                    <a:pt x="10754" y="11483"/>
                    <a:pt x="11577" y="9992"/>
                    <a:pt x="12224" y="8409"/>
                  </a:cubicBezTo>
                  <a:cubicBezTo>
                    <a:pt x="12751" y="7122"/>
                    <a:pt x="12864" y="5828"/>
                    <a:pt x="12456" y="4485"/>
                  </a:cubicBezTo>
                  <a:cubicBezTo>
                    <a:pt x="11752" y="2023"/>
                    <a:pt x="9586" y="230"/>
                    <a:pt x="7033" y="26"/>
                  </a:cubicBezTo>
                  <a:cubicBezTo>
                    <a:pt x="6845" y="9"/>
                    <a:pt x="6657" y="1"/>
                    <a:pt x="647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85725" dist="142875" dir="8280000" algn="bl" rotWithShape="0">
                <a:schemeClr val="dk1">
                  <a:alpha val="2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2700" b="0">
                <a:solidFill>
                  <a:schemeClr val="dk1"/>
                </a:solidFill>
                <a:latin typeface="Raleway Black"/>
                <a:ea typeface="Raleway Black"/>
                <a:cs typeface="Raleway Black"/>
                <a:sym typeface="Raleway Black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720000" y="1017725"/>
            <a:ext cx="7704000" cy="3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solidFill>
                  <a:schemeClr val="dk1"/>
                </a:solidFill>
              </a:defRPr>
            </a:lvl1pPr>
            <a:lvl2pPr marL="914400" lvl="1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grpSp>
        <p:nvGrpSpPr>
          <p:cNvPr id="22" name="Google Shape;22;p4"/>
          <p:cNvGrpSpPr/>
          <p:nvPr/>
        </p:nvGrpSpPr>
        <p:grpSpPr>
          <a:xfrm>
            <a:off x="8253109" y="563123"/>
            <a:ext cx="1416256" cy="652339"/>
            <a:chOff x="8259609" y="727348"/>
            <a:chExt cx="1416256" cy="652339"/>
          </a:xfrm>
        </p:grpSpPr>
        <p:sp>
          <p:nvSpPr>
            <p:cNvPr id="23" name="Google Shape;23;p4"/>
            <p:cNvSpPr/>
            <p:nvPr/>
          </p:nvSpPr>
          <p:spPr>
            <a:xfrm>
              <a:off x="8259609" y="1218342"/>
              <a:ext cx="602060" cy="161345"/>
            </a:xfrm>
            <a:custGeom>
              <a:avLst/>
              <a:gdLst/>
              <a:ahLst/>
              <a:cxnLst/>
              <a:rect l="l" t="t" r="r" b="b"/>
              <a:pathLst>
                <a:path w="15093" h="4045" extrusionOk="0">
                  <a:moveTo>
                    <a:pt x="15065" y="4045"/>
                  </a:moveTo>
                  <a:cubicBezTo>
                    <a:pt x="15065" y="3989"/>
                    <a:pt x="15093" y="3904"/>
                    <a:pt x="15093" y="3813"/>
                  </a:cubicBezTo>
                  <a:cubicBezTo>
                    <a:pt x="15093" y="1703"/>
                    <a:pt x="13046" y="1"/>
                    <a:pt x="10550" y="1"/>
                  </a:cubicBezTo>
                  <a:cubicBezTo>
                    <a:pt x="8615" y="1"/>
                    <a:pt x="6977" y="1028"/>
                    <a:pt x="6330" y="2462"/>
                  </a:cubicBezTo>
                  <a:cubicBezTo>
                    <a:pt x="5662" y="1851"/>
                    <a:pt x="4691" y="1471"/>
                    <a:pt x="3636" y="1471"/>
                  </a:cubicBezTo>
                  <a:cubicBezTo>
                    <a:pt x="1793" y="1471"/>
                    <a:pt x="295" y="2582"/>
                    <a:pt x="0" y="404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4"/>
            <p:cNvSpPr/>
            <p:nvPr/>
          </p:nvSpPr>
          <p:spPr>
            <a:xfrm>
              <a:off x="8697876" y="727348"/>
              <a:ext cx="977989" cy="262775"/>
            </a:xfrm>
            <a:custGeom>
              <a:avLst/>
              <a:gdLst/>
              <a:ahLst/>
              <a:cxnLst/>
              <a:rect l="l" t="t" r="r" b="b"/>
              <a:pathLst>
                <a:path w="13744" h="3693" extrusionOk="0">
                  <a:moveTo>
                    <a:pt x="13743" y="3693"/>
                  </a:moveTo>
                  <a:lnTo>
                    <a:pt x="13743" y="3489"/>
                  </a:lnTo>
                  <a:cubicBezTo>
                    <a:pt x="13743" y="1555"/>
                    <a:pt x="11894" y="1"/>
                    <a:pt x="9608" y="1"/>
                  </a:cubicBezTo>
                  <a:cubicBezTo>
                    <a:pt x="7850" y="1"/>
                    <a:pt x="6359" y="943"/>
                    <a:pt x="5768" y="2230"/>
                  </a:cubicBezTo>
                  <a:cubicBezTo>
                    <a:pt x="5156" y="1674"/>
                    <a:pt x="4277" y="1323"/>
                    <a:pt x="3306" y="1323"/>
                  </a:cubicBezTo>
                  <a:cubicBezTo>
                    <a:pt x="1639" y="1323"/>
                    <a:pt x="261" y="2350"/>
                    <a:pt x="1" y="369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" name="Google Shape;25;p4"/>
          <p:cNvGrpSpPr/>
          <p:nvPr/>
        </p:nvGrpSpPr>
        <p:grpSpPr>
          <a:xfrm>
            <a:off x="7406032" y="3765300"/>
            <a:ext cx="1899385" cy="2709266"/>
            <a:chOff x="7406032" y="3765300"/>
            <a:chExt cx="1899385" cy="2709266"/>
          </a:xfrm>
        </p:grpSpPr>
        <p:sp>
          <p:nvSpPr>
            <p:cNvPr id="26" name="Google Shape;26;p4"/>
            <p:cNvSpPr/>
            <p:nvPr/>
          </p:nvSpPr>
          <p:spPr>
            <a:xfrm>
              <a:off x="8532661" y="3765300"/>
              <a:ext cx="363955" cy="503182"/>
            </a:xfrm>
            <a:custGeom>
              <a:avLst/>
              <a:gdLst/>
              <a:ahLst/>
              <a:cxnLst/>
              <a:rect l="l" t="t" r="r" b="b"/>
              <a:pathLst>
                <a:path w="12864" h="17785" extrusionOk="0">
                  <a:moveTo>
                    <a:pt x="6478" y="3219"/>
                  </a:moveTo>
                  <a:cubicBezTo>
                    <a:pt x="8152" y="3219"/>
                    <a:pt x="9495" y="4569"/>
                    <a:pt x="9495" y="6243"/>
                  </a:cubicBezTo>
                  <a:cubicBezTo>
                    <a:pt x="9495" y="7910"/>
                    <a:pt x="8116" y="9260"/>
                    <a:pt x="6450" y="9260"/>
                  </a:cubicBezTo>
                  <a:cubicBezTo>
                    <a:pt x="4811" y="9260"/>
                    <a:pt x="3461" y="7882"/>
                    <a:pt x="3461" y="6243"/>
                  </a:cubicBezTo>
                  <a:cubicBezTo>
                    <a:pt x="3461" y="4569"/>
                    <a:pt x="4811" y="3219"/>
                    <a:pt x="6478" y="3219"/>
                  </a:cubicBezTo>
                  <a:close/>
                  <a:moveTo>
                    <a:pt x="6470" y="1"/>
                  </a:moveTo>
                  <a:cubicBezTo>
                    <a:pt x="4106" y="1"/>
                    <a:pt x="1916" y="1340"/>
                    <a:pt x="880" y="3458"/>
                  </a:cubicBezTo>
                  <a:cubicBezTo>
                    <a:pt x="148" y="4949"/>
                    <a:pt x="0" y="6475"/>
                    <a:pt x="591" y="8030"/>
                  </a:cubicBezTo>
                  <a:cubicBezTo>
                    <a:pt x="795" y="8557"/>
                    <a:pt x="1027" y="9085"/>
                    <a:pt x="1259" y="9612"/>
                  </a:cubicBezTo>
                  <a:cubicBezTo>
                    <a:pt x="2202" y="11546"/>
                    <a:pt x="3341" y="13361"/>
                    <a:pt x="4572" y="15119"/>
                  </a:cubicBezTo>
                  <a:cubicBezTo>
                    <a:pt x="5163" y="16026"/>
                    <a:pt x="5803" y="16877"/>
                    <a:pt x="6450" y="17784"/>
                  </a:cubicBezTo>
                  <a:cubicBezTo>
                    <a:pt x="6569" y="17672"/>
                    <a:pt x="6625" y="17609"/>
                    <a:pt x="6682" y="17524"/>
                  </a:cubicBezTo>
                  <a:cubicBezTo>
                    <a:pt x="7737" y="15998"/>
                    <a:pt x="8820" y="14472"/>
                    <a:pt x="9847" y="12925"/>
                  </a:cubicBezTo>
                  <a:cubicBezTo>
                    <a:pt x="10754" y="11483"/>
                    <a:pt x="11577" y="9992"/>
                    <a:pt x="12224" y="8409"/>
                  </a:cubicBezTo>
                  <a:cubicBezTo>
                    <a:pt x="12751" y="7122"/>
                    <a:pt x="12864" y="5828"/>
                    <a:pt x="12456" y="4485"/>
                  </a:cubicBezTo>
                  <a:cubicBezTo>
                    <a:pt x="11752" y="2023"/>
                    <a:pt x="9586" y="230"/>
                    <a:pt x="7033" y="26"/>
                  </a:cubicBezTo>
                  <a:cubicBezTo>
                    <a:pt x="6845" y="9"/>
                    <a:pt x="6657" y="1"/>
                    <a:pt x="647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85725" dist="142875" dir="8280000" algn="bl" rotWithShape="0">
                <a:schemeClr val="dk1">
                  <a:alpha val="2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7" name="Google Shape;27;p4"/>
            <p:cNvGrpSpPr/>
            <p:nvPr/>
          </p:nvGrpSpPr>
          <p:grpSpPr>
            <a:xfrm>
              <a:off x="7406032" y="4900355"/>
              <a:ext cx="943279" cy="769683"/>
              <a:chOff x="6073689" y="3577056"/>
              <a:chExt cx="1265807" cy="1032855"/>
            </a:xfrm>
          </p:grpSpPr>
          <p:sp>
            <p:nvSpPr>
              <p:cNvPr id="28" name="Google Shape;28;p4"/>
              <p:cNvSpPr/>
              <p:nvPr/>
            </p:nvSpPr>
            <p:spPr>
              <a:xfrm>
                <a:off x="6073689" y="3695000"/>
                <a:ext cx="737887" cy="796955"/>
              </a:xfrm>
              <a:custGeom>
                <a:avLst/>
                <a:gdLst/>
                <a:ahLst/>
                <a:cxnLst/>
                <a:rect l="l" t="t" r="r" b="b"/>
                <a:pathLst>
                  <a:path w="3960" h="4277" extrusionOk="0">
                    <a:moveTo>
                      <a:pt x="1146" y="4276"/>
                    </a:moveTo>
                    <a:cubicBezTo>
                      <a:pt x="499" y="4276"/>
                      <a:pt x="0" y="3749"/>
                      <a:pt x="0" y="3130"/>
                    </a:cubicBezTo>
                    <a:cubicBezTo>
                      <a:pt x="0" y="2666"/>
                      <a:pt x="267" y="2286"/>
                      <a:pt x="675" y="2110"/>
                    </a:cubicBezTo>
                    <a:cubicBezTo>
                      <a:pt x="647" y="2019"/>
                      <a:pt x="619" y="1899"/>
                      <a:pt x="619" y="1815"/>
                    </a:cubicBezTo>
                    <a:cubicBezTo>
                      <a:pt x="619" y="1372"/>
                      <a:pt x="907" y="1020"/>
                      <a:pt x="1322" y="936"/>
                    </a:cubicBezTo>
                    <a:cubicBezTo>
                      <a:pt x="1294" y="844"/>
                      <a:pt x="1294" y="788"/>
                      <a:pt x="1294" y="703"/>
                    </a:cubicBezTo>
                    <a:cubicBezTo>
                      <a:pt x="1294" y="317"/>
                      <a:pt x="1611" y="0"/>
                      <a:pt x="1997" y="0"/>
                    </a:cubicBezTo>
                    <a:cubicBezTo>
                      <a:pt x="2377" y="0"/>
                      <a:pt x="2701" y="317"/>
                      <a:pt x="2701" y="703"/>
                    </a:cubicBezTo>
                    <a:cubicBezTo>
                      <a:pt x="2701" y="788"/>
                      <a:pt x="2701" y="844"/>
                      <a:pt x="2666" y="936"/>
                    </a:cubicBezTo>
                    <a:cubicBezTo>
                      <a:pt x="3052" y="1055"/>
                      <a:pt x="3341" y="1407"/>
                      <a:pt x="3341" y="1815"/>
                    </a:cubicBezTo>
                    <a:cubicBezTo>
                      <a:pt x="3341" y="1899"/>
                      <a:pt x="3313" y="2019"/>
                      <a:pt x="3284" y="2110"/>
                    </a:cubicBezTo>
                    <a:cubicBezTo>
                      <a:pt x="3692" y="2286"/>
                      <a:pt x="3960" y="2666"/>
                      <a:pt x="3960" y="3130"/>
                    </a:cubicBezTo>
                    <a:cubicBezTo>
                      <a:pt x="3960" y="3749"/>
                      <a:pt x="3460" y="4276"/>
                      <a:pt x="2813" y="4276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29;p4"/>
              <p:cNvSpPr/>
              <p:nvPr/>
            </p:nvSpPr>
            <p:spPr>
              <a:xfrm>
                <a:off x="6377448" y="3577056"/>
                <a:ext cx="962048" cy="1032855"/>
              </a:xfrm>
              <a:custGeom>
                <a:avLst/>
                <a:gdLst/>
                <a:ahLst/>
                <a:cxnLst/>
                <a:rect l="l" t="t" r="r" b="b"/>
                <a:pathLst>
                  <a:path w="5163" h="5543" extrusionOk="0">
                    <a:moveTo>
                      <a:pt x="1499" y="5542"/>
                    </a:moveTo>
                    <a:cubicBezTo>
                      <a:pt x="676" y="5542"/>
                      <a:pt x="1" y="4867"/>
                      <a:pt x="1" y="4044"/>
                    </a:cubicBezTo>
                    <a:cubicBezTo>
                      <a:pt x="1" y="3460"/>
                      <a:pt x="352" y="2961"/>
                      <a:pt x="880" y="2729"/>
                    </a:cubicBezTo>
                    <a:cubicBezTo>
                      <a:pt x="824" y="2609"/>
                      <a:pt x="796" y="2462"/>
                      <a:pt x="796" y="2349"/>
                    </a:cubicBezTo>
                    <a:cubicBezTo>
                      <a:pt x="796" y="1794"/>
                      <a:pt x="1203" y="1322"/>
                      <a:pt x="1731" y="1203"/>
                    </a:cubicBezTo>
                    <a:cubicBezTo>
                      <a:pt x="1703" y="1118"/>
                      <a:pt x="1675" y="999"/>
                      <a:pt x="1675" y="879"/>
                    </a:cubicBezTo>
                    <a:cubicBezTo>
                      <a:pt x="1675" y="387"/>
                      <a:pt x="2083" y="0"/>
                      <a:pt x="2582" y="0"/>
                    </a:cubicBezTo>
                    <a:cubicBezTo>
                      <a:pt x="3109" y="0"/>
                      <a:pt x="3517" y="387"/>
                      <a:pt x="3517" y="879"/>
                    </a:cubicBezTo>
                    <a:cubicBezTo>
                      <a:pt x="3517" y="999"/>
                      <a:pt x="3489" y="1118"/>
                      <a:pt x="3461" y="1203"/>
                    </a:cubicBezTo>
                    <a:cubicBezTo>
                      <a:pt x="3960" y="1351"/>
                      <a:pt x="4340" y="1822"/>
                      <a:pt x="4340" y="2349"/>
                    </a:cubicBezTo>
                    <a:cubicBezTo>
                      <a:pt x="4340" y="2462"/>
                      <a:pt x="4312" y="2609"/>
                      <a:pt x="4284" y="2729"/>
                    </a:cubicBezTo>
                    <a:cubicBezTo>
                      <a:pt x="4811" y="2961"/>
                      <a:pt x="5163" y="3460"/>
                      <a:pt x="5163" y="4044"/>
                    </a:cubicBezTo>
                    <a:cubicBezTo>
                      <a:pt x="5163" y="4867"/>
                      <a:pt x="4488" y="5542"/>
                      <a:pt x="3637" y="5542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0" name="Google Shape;30;p4"/>
            <p:cNvGrpSpPr/>
            <p:nvPr/>
          </p:nvGrpSpPr>
          <p:grpSpPr>
            <a:xfrm>
              <a:off x="8141832" y="4466220"/>
              <a:ext cx="1163585" cy="2008346"/>
              <a:chOff x="4537475" y="1366675"/>
              <a:chExt cx="1878265" cy="3241882"/>
            </a:xfrm>
          </p:grpSpPr>
          <p:sp>
            <p:nvSpPr>
              <p:cNvPr id="31" name="Google Shape;31;p4"/>
              <p:cNvSpPr/>
              <p:nvPr/>
            </p:nvSpPr>
            <p:spPr>
              <a:xfrm>
                <a:off x="4537475" y="1460411"/>
                <a:ext cx="1404092" cy="143402"/>
              </a:xfrm>
              <a:custGeom>
                <a:avLst/>
                <a:gdLst/>
                <a:ahLst/>
                <a:cxnLst/>
                <a:rect l="l" t="t" r="r" b="b"/>
                <a:pathLst>
                  <a:path w="24117" h="2463" extrusionOk="0">
                    <a:moveTo>
                      <a:pt x="2167" y="2462"/>
                    </a:moveTo>
                    <a:lnTo>
                      <a:pt x="23793" y="2462"/>
                    </a:lnTo>
                    <a:lnTo>
                      <a:pt x="23793" y="2462"/>
                    </a:lnTo>
                    <a:lnTo>
                      <a:pt x="24117" y="2462"/>
                    </a:lnTo>
                    <a:lnTo>
                      <a:pt x="24117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32;p4"/>
              <p:cNvSpPr/>
              <p:nvPr/>
            </p:nvSpPr>
            <p:spPr>
              <a:xfrm>
                <a:off x="5934610" y="1460411"/>
                <a:ext cx="479500" cy="143402"/>
              </a:xfrm>
              <a:custGeom>
                <a:avLst/>
                <a:gdLst/>
                <a:ahLst/>
                <a:cxnLst/>
                <a:rect l="l" t="t" r="r" b="b"/>
                <a:pathLst>
                  <a:path w="8236" h="2463" extrusionOk="0">
                    <a:moveTo>
                      <a:pt x="267" y="1"/>
                    </a:moveTo>
                    <a:lnTo>
                      <a:pt x="28" y="1"/>
                    </a:lnTo>
                    <a:lnTo>
                      <a:pt x="0" y="2462"/>
                    </a:lnTo>
                    <a:lnTo>
                      <a:pt x="6801" y="2462"/>
                    </a:lnTo>
                    <a:lnTo>
                      <a:pt x="6801" y="2462"/>
                    </a:lnTo>
                    <a:lnTo>
                      <a:pt x="6857" y="2462"/>
                    </a:lnTo>
                    <a:lnTo>
                      <a:pt x="8236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33;p4"/>
              <p:cNvSpPr/>
              <p:nvPr/>
            </p:nvSpPr>
            <p:spPr>
              <a:xfrm>
                <a:off x="5922733" y="1603752"/>
                <a:ext cx="407889" cy="3004805"/>
              </a:xfrm>
              <a:custGeom>
                <a:avLst/>
                <a:gdLst/>
                <a:ahLst/>
                <a:cxnLst/>
                <a:rect l="l" t="t" r="r" b="b"/>
                <a:pathLst>
                  <a:path w="7006" h="51609" extrusionOk="0">
                    <a:moveTo>
                      <a:pt x="0" y="51608"/>
                    </a:moveTo>
                    <a:lnTo>
                      <a:pt x="7005" y="51608"/>
                    </a:lnTo>
                    <a:lnTo>
                      <a:pt x="700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34;p4"/>
              <p:cNvSpPr/>
              <p:nvPr/>
            </p:nvSpPr>
            <p:spPr>
              <a:xfrm>
                <a:off x="6064385" y="2606907"/>
                <a:ext cx="153643" cy="344852"/>
              </a:xfrm>
              <a:custGeom>
                <a:avLst/>
                <a:gdLst/>
                <a:ahLst/>
                <a:cxnLst/>
                <a:rect l="l" t="t" r="r" b="b"/>
                <a:pathLst>
                  <a:path w="2639" h="5923" extrusionOk="0">
                    <a:moveTo>
                      <a:pt x="1" y="1"/>
                    </a:moveTo>
                    <a:lnTo>
                      <a:pt x="2638" y="64"/>
                    </a:lnTo>
                    <a:lnTo>
                      <a:pt x="2638" y="5923"/>
                    </a:lnTo>
                    <a:lnTo>
                      <a:pt x="1" y="5838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4"/>
              <p:cNvSpPr/>
              <p:nvPr/>
            </p:nvSpPr>
            <p:spPr>
              <a:xfrm>
                <a:off x="6064385" y="1939923"/>
                <a:ext cx="153643" cy="343163"/>
              </a:xfrm>
              <a:custGeom>
                <a:avLst/>
                <a:gdLst/>
                <a:ahLst/>
                <a:cxnLst/>
                <a:rect l="l" t="t" r="r" b="b"/>
                <a:pathLst>
                  <a:path w="2639" h="5894" extrusionOk="0">
                    <a:moveTo>
                      <a:pt x="1" y="0"/>
                    </a:moveTo>
                    <a:lnTo>
                      <a:pt x="2638" y="64"/>
                    </a:lnTo>
                    <a:lnTo>
                      <a:pt x="2638" y="5894"/>
                    </a:lnTo>
                    <a:lnTo>
                      <a:pt x="1" y="583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36;p4"/>
              <p:cNvSpPr/>
              <p:nvPr/>
            </p:nvSpPr>
            <p:spPr>
              <a:xfrm>
                <a:off x="4661952" y="1603752"/>
                <a:ext cx="1260812" cy="3004805"/>
              </a:xfrm>
              <a:custGeom>
                <a:avLst/>
                <a:gdLst/>
                <a:ahLst/>
                <a:cxnLst/>
                <a:rect l="l" t="t" r="r" b="b"/>
                <a:pathLst>
                  <a:path w="21656" h="51609" extrusionOk="0">
                    <a:moveTo>
                      <a:pt x="1" y="51608"/>
                    </a:moveTo>
                    <a:lnTo>
                      <a:pt x="21655" y="51608"/>
                    </a:lnTo>
                    <a:lnTo>
                      <a:pt x="21655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37;p4"/>
              <p:cNvSpPr/>
              <p:nvPr/>
            </p:nvSpPr>
            <p:spPr>
              <a:xfrm>
                <a:off x="5931291" y="1366675"/>
                <a:ext cx="484449" cy="93796"/>
              </a:xfrm>
              <a:custGeom>
                <a:avLst/>
                <a:gdLst/>
                <a:ahLst/>
                <a:cxnLst/>
                <a:rect l="l" t="t" r="r" b="b"/>
                <a:pathLst>
                  <a:path w="8321" h="1611" extrusionOk="0">
                    <a:moveTo>
                      <a:pt x="1" y="1611"/>
                    </a:moveTo>
                    <a:lnTo>
                      <a:pt x="8321" y="1611"/>
                    </a:lnTo>
                    <a:lnTo>
                      <a:pt x="832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38;p4"/>
              <p:cNvSpPr/>
              <p:nvPr/>
            </p:nvSpPr>
            <p:spPr>
              <a:xfrm>
                <a:off x="5407591" y="2590139"/>
                <a:ext cx="315378" cy="319059"/>
              </a:xfrm>
              <a:custGeom>
                <a:avLst/>
                <a:gdLst/>
                <a:ahLst/>
                <a:cxnLst/>
                <a:rect l="l" t="t" r="r" b="b"/>
                <a:pathLst>
                  <a:path w="5417" h="5480" extrusionOk="0">
                    <a:moveTo>
                      <a:pt x="1" y="5479"/>
                    </a:moveTo>
                    <a:lnTo>
                      <a:pt x="5416" y="5479"/>
                    </a:lnTo>
                    <a:lnTo>
                      <a:pt x="5416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39;p4"/>
              <p:cNvSpPr/>
              <p:nvPr/>
            </p:nvSpPr>
            <p:spPr>
              <a:xfrm>
                <a:off x="5438332" y="2590139"/>
                <a:ext cx="284638" cy="319059"/>
              </a:xfrm>
              <a:custGeom>
                <a:avLst/>
                <a:gdLst/>
                <a:ahLst/>
                <a:cxnLst/>
                <a:rect l="l" t="t" r="r" b="b"/>
                <a:pathLst>
                  <a:path w="4889" h="5480" extrusionOk="0">
                    <a:moveTo>
                      <a:pt x="0" y="5479"/>
                    </a:moveTo>
                    <a:lnTo>
                      <a:pt x="4888" y="5479"/>
                    </a:lnTo>
                    <a:lnTo>
                      <a:pt x="4888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" name="Google Shape;40;p4"/>
              <p:cNvSpPr/>
              <p:nvPr/>
            </p:nvSpPr>
            <p:spPr>
              <a:xfrm>
                <a:off x="4661952" y="4277570"/>
                <a:ext cx="1260812" cy="330937"/>
              </a:xfrm>
              <a:custGeom>
                <a:avLst/>
                <a:gdLst/>
                <a:ahLst/>
                <a:cxnLst/>
                <a:rect l="l" t="t" r="r" b="b"/>
                <a:pathLst>
                  <a:path w="21656" h="5684" extrusionOk="0">
                    <a:moveTo>
                      <a:pt x="1" y="5683"/>
                    </a:moveTo>
                    <a:lnTo>
                      <a:pt x="21655" y="5683"/>
                    </a:lnTo>
                    <a:lnTo>
                      <a:pt x="21655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" name="Google Shape;41;p4"/>
              <p:cNvSpPr/>
              <p:nvPr/>
            </p:nvSpPr>
            <p:spPr>
              <a:xfrm>
                <a:off x="5922733" y="4277570"/>
                <a:ext cx="407889" cy="330937"/>
              </a:xfrm>
              <a:custGeom>
                <a:avLst/>
                <a:gdLst/>
                <a:ahLst/>
                <a:cxnLst/>
                <a:rect l="l" t="t" r="r" b="b"/>
                <a:pathLst>
                  <a:path w="7006" h="5684" extrusionOk="0">
                    <a:moveTo>
                      <a:pt x="0" y="5683"/>
                    </a:moveTo>
                    <a:lnTo>
                      <a:pt x="7005" y="5683"/>
                    </a:lnTo>
                    <a:lnTo>
                      <a:pt x="700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42;p4"/>
              <p:cNvSpPr/>
              <p:nvPr/>
            </p:nvSpPr>
            <p:spPr>
              <a:xfrm>
                <a:off x="5407591" y="1921059"/>
                <a:ext cx="315378" cy="317429"/>
              </a:xfrm>
              <a:custGeom>
                <a:avLst/>
                <a:gdLst/>
                <a:ahLst/>
                <a:cxnLst/>
                <a:rect l="l" t="t" r="r" b="b"/>
                <a:pathLst>
                  <a:path w="5417" h="5452" extrusionOk="0">
                    <a:moveTo>
                      <a:pt x="1" y="5451"/>
                    </a:moveTo>
                    <a:lnTo>
                      <a:pt x="5416" y="5451"/>
                    </a:lnTo>
                    <a:lnTo>
                      <a:pt x="5416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43;p4"/>
              <p:cNvSpPr/>
              <p:nvPr/>
            </p:nvSpPr>
            <p:spPr>
              <a:xfrm>
                <a:off x="5438332" y="1921059"/>
                <a:ext cx="284638" cy="317429"/>
              </a:xfrm>
              <a:custGeom>
                <a:avLst/>
                <a:gdLst/>
                <a:ahLst/>
                <a:cxnLst/>
                <a:rect l="l" t="t" r="r" b="b"/>
                <a:pathLst>
                  <a:path w="4889" h="5452" extrusionOk="0">
                    <a:moveTo>
                      <a:pt x="0" y="5451"/>
                    </a:moveTo>
                    <a:lnTo>
                      <a:pt x="4888" y="5451"/>
                    </a:lnTo>
                    <a:lnTo>
                      <a:pt x="4888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44;p4"/>
              <p:cNvSpPr/>
              <p:nvPr/>
            </p:nvSpPr>
            <p:spPr>
              <a:xfrm>
                <a:off x="5407591" y="1921059"/>
                <a:ext cx="315378" cy="121277"/>
              </a:xfrm>
              <a:custGeom>
                <a:avLst/>
                <a:gdLst/>
                <a:ahLst/>
                <a:cxnLst/>
                <a:rect l="l" t="t" r="r" b="b"/>
                <a:pathLst>
                  <a:path w="5417" h="2083" extrusionOk="0">
                    <a:moveTo>
                      <a:pt x="1" y="2083"/>
                    </a:moveTo>
                    <a:lnTo>
                      <a:pt x="5416" y="2083"/>
                    </a:lnTo>
                    <a:lnTo>
                      <a:pt x="5416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45;p4"/>
              <p:cNvSpPr/>
              <p:nvPr/>
            </p:nvSpPr>
            <p:spPr>
              <a:xfrm>
                <a:off x="5376909" y="2236794"/>
                <a:ext cx="378779" cy="87276"/>
              </a:xfrm>
              <a:custGeom>
                <a:avLst/>
                <a:gdLst/>
                <a:ahLst/>
                <a:cxnLst/>
                <a:rect l="l" t="t" r="r" b="b"/>
                <a:pathLst>
                  <a:path w="6506" h="1499" extrusionOk="0">
                    <a:moveTo>
                      <a:pt x="0" y="1498"/>
                    </a:moveTo>
                    <a:lnTo>
                      <a:pt x="6506" y="1498"/>
                    </a:lnTo>
                    <a:lnTo>
                      <a:pt x="650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46;p4"/>
              <p:cNvSpPr/>
              <p:nvPr/>
            </p:nvSpPr>
            <p:spPr>
              <a:xfrm>
                <a:off x="4861360" y="2590139"/>
                <a:ext cx="315785" cy="319059"/>
              </a:xfrm>
              <a:custGeom>
                <a:avLst/>
                <a:gdLst/>
                <a:ahLst/>
                <a:cxnLst/>
                <a:rect l="l" t="t" r="r" b="b"/>
                <a:pathLst>
                  <a:path w="5424" h="5480" extrusionOk="0">
                    <a:moveTo>
                      <a:pt x="1" y="5479"/>
                    </a:moveTo>
                    <a:lnTo>
                      <a:pt x="5423" y="5479"/>
                    </a:lnTo>
                    <a:lnTo>
                      <a:pt x="5423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47;p4"/>
              <p:cNvSpPr/>
              <p:nvPr/>
            </p:nvSpPr>
            <p:spPr>
              <a:xfrm>
                <a:off x="4885521" y="2590139"/>
                <a:ext cx="291624" cy="319059"/>
              </a:xfrm>
              <a:custGeom>
                <a:avLst/>
                <a:gdLst/>
                <a:ahLst/>
                <a:cxnLst/>
                <a:rect l="l" t="t" r="r" b="b"/>
                <a:pathLst>
                  <a:path w="5009" h="5480" extrusionOk="0">
                    <a:moveTo>
                      <a:pt x="1" y="5479"/>
                    </a:moveTo>
                    <a:lnTo>
                      <a:pt x="5008" y="5479"/>
                    </a:lnTo>
                    <a:lnTo>
                      <a:pt x="5008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48;p4"/>
              <p:cNvSpPr/>
              <p:nvPr/>
            </p:nvSpPr>
            <p:spPr>
              <a:xfrm>
                <a:off x="4861360" y="1921059"/>
                <a:ext cx="315785" cy="317429"/>
              </a:xfrm>
              <a:custGeom>
                <a:avLst/>
                <a:gdLst/>
                <a:ahLst/>
                <a:cxnLst/>
                <a:rect l="l" t="t" r="r" b="b"/>
                <a:pathLst>
                  <a:path w="5424" h="5452" extrusionOk="0">
                    <a:moveTo>
                      <a:pt x="1" y="5451"/>
                    </a:moveTo>
                    <a:lnTo>
                      <a:pt x="5423" y="5451"/>
                    </a:lnTo>
                    <a:lnTo>
                      <a:pt x="5423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49;p4"/>
              <p:cNvSpPr/>
              <p:nvPr/>
            </p:nvSpPr>
            <p:spPr>
              <a:xfrm>
                <a:off x="4885521" y="1921059"/>
                <a:ext cx="291624" cy="317429"/>
              </a:xfrm>
              <a:custGeom>
                <a:avLst/>
                <a:gdLst/>
                <a:ahLst/>
                <a:cxnLst/>
                <a:rect l="l" t="t" r="r" b="b"/>
                <a:pathLst>
                  <a:path w="5009" h="5452" extrusionOk="0">
                    <a:moveTo>
                      <a:pt x="1" y="5451"/>
                    </a:moveTo>
                    <a:lnTo>
                      <a:pt x="5008" y="5451"/>
                    </a:lnTo>
                    <a:lnTo>
                      <a:pt x="5008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50;p4"/>
              <p:cNvSpPr/>
              <p:nvPr/>
            </p:nvSpPr>
            <p:spPr>
              <a:xfrm>
                <a:off x="4861360" y="1921059"/>
                <a:ext cx="315785" cy="121277"/>
              </a:xfrm>
              <a:custGeom>
                <a:avLst/>
                <a:gdLst/>
                <a:ahLst/>
                <a:cxnLst/>
                <a:rect l="l" t="t" r="r" b="b"/>
                <a:pathLst>
                  <a:path w="5424" h="2083" extrusionOk="0">
                    <a:moveTo>
                      <a:pt x="1" y="2083"/>
                    </a:moveTo>
                    <a:lnTo>
                      <a:pt x="5423" y="2083"/>
                    </a:lnTo>
                    <a:lnTo>
                      <a:pt x="5423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51;p4"/>
              <p:cNvSpPr/>
              <p:nvPr/>
            </p:nvSpPr>
            <p:spPr>
              <a:xfrm>
                <a:off x="4830677" y="2236794"/>
                <a:ext cx="378779" cy="87276"/>
              </a:xfrm>
              <a:custGeom>
                <a:avLst/>
                <a:gdLst/>
                <a:ahLst/>
                <a:cxnLst/>
                <a:rect l="l" t="t" r="r" b="b"/>
                <a:pathLst>
                  <a:path w="6506" h="1499" extrusionOk="0">
                    <a:moveTo>
                      <a:pt x="0" y="1498"/>
                    </a:moveTo>
                    <a:lnTo>
                      <a:pt x="6506" y="1498"/>
                    </a:lnTo>
                    <a:lnTo>
                      <a:pt x="650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52;p4"/>
              <p:cNvSpPr/>
              <p:nvPr/>
            </p:nvSpPr>
            <p:spPr>
              <a:xfrm>
                <a:off x="4583353" y="4480238"/>
                <a:ext cx="1830728" cy="128264"/>
              </a:xfrm>
              <a:custGeom>
                <a:avLst/>
                <a:gdLst/>
                <a:ahLst/>
                <a:cxnLst/>
                <a:rect l="l" t="t" r="r" b="b"/>
                <a:pathLst>
                  <a:path w="31445" h="2203" extrusionOk="0">
                    <a:moveTo>
                      <a:pt x="0" y="2202"/>
                    </a:moveTo>
                    <a:lnTo>
                      <a:pt x="31445" y="2202"/>
                    </a:lnTo>
                    <a:lnTo>
                      <a:pt x="31445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53;p4"/>
              <p:cNvSpPr/>
              <p:nvPr/>
            </p:nvSpPr>
            <p:spPr>
              <a:xfrm>
                <a:off x="5985786" y="4480238"/>
                <a:ext cx="428325" cy="128264"/>
              </a:xfrm>
              <a:custGeom>
                <a:avLst/>
                <a:gdLst/>
                <a:ahLst/>
                <a:cxnLst/>
                <a:rect l="l" t="t" r="r" b="b"/>
                <a:pathLst>
                  <a:path w="7357" h="2203" extrusionOk="0">
                    <a:moveTo>
                      <a:pt x="0" y="2202"/>
                    </a:moveTo>
                    <a:lnTo>
                      <a:pt x="7357" y="2202"/>
                    </a:lnTo>
                    <a:lnTo>
                      <a:pt x="7357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332B45">
                  <a:alpha val="5687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" name="Google Shape;54;p4"/>
              <p:cNvSpPr/>
              <p:nvPr/>
            </p:nvSpPr>
            <p:spPr>
              <a:xfrm>
                <a:off x="5050986" y="3456590"/>
                <a:ext cx="456969" cy="766150"/>
              </a:xfrm>
              <a:custGeom>
                <a:avLst/>
                <a:gdLst/>
                <a:ahLst/>
                <a:cxnLst/>
                <a:rect l="l" t="t" r="r" b="b"/>
                <a:pathLst>
                  <a:path w="7849" h="13159" extrusionOk="0">
                    <a:moveTo>
                      <a:pt x="0" y="13159"/>
                    </a:moveTo>
                    <a:lnTo>
                      <a:pt x="7849" y="13159"/>
                    </a:lnTo>
                    <a:lnTo>
                      <a:pt x="784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2B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55;p4"/>
              <p:cNvSpPr/>
              <p:nvPr/>
            </p:nvSpPr>
            <p:spPr>
              <a:xfrm>
                <a:off x="5107053" y="3456590"/>
                <a:ext cx="400903" cy="766150"/>
              </a:xfrm>
              <a:custGeom>
                <a:avLst/>
                <a:gdLst/>
                <a:ahLst/>
                <a:cxnLst/>
                <a:rect l="l" t="t" r="r" b="b"/>
                <a:pathLst>
                  <a:path w="6886" h="13159" extrusionOk="0">
                    <a:moveTo>
                      <a:pt x="1" y="13159"/>
                    </a:moveTo>
                    <a:lnTo>
                      <a:pt x="6886" y="13159"/>
                    </a:lnTo>
                    <a:lnTo>
                      <a:pt x="6886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56;p4"/>
              <p:cNvSpPr/>
              <p:nvPr/>
            </p:nvSpPr>
            <p:spPr>
              <a:xfrm>
                <a:off x="5187340" y="3507766"/>
                <a:ext cx="238760" cy="100783"/>
              </a:xfrm>
              <a:custGeom>
                <a:avLst/>
                <a:gdLst/>
                <a:ahLst/>
                <a:cxnLst/>
                <a:rect l="l" t="t" r="r" b="b"/>
                <a:pathLst>
                  <a:path w="4101" h="1731" extrusionOk="0">
                    <a:moveTo>
                      <a:pt x="0" y="1731"/>
                    </a:moveTo>
                    <a:lnTo>
                      <a:pt x="4100" y="1731"/>
                    </a:lnTo>
                    <a:lnTo>
                      <a:pt x="41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4"/>
              <p:cNvSpPr/>
              <p:nvPr/>
            </p:nvSpPr>
            <p:spPr>
              <a:xfrm>
                <a:off x="5014947" y="3384919"/>
                <a:ext cx="529045" cy="71730"/>
              </a:xfrm>
              <a:custGeom>
                <a:avLst/>
                <a:gdLst/>
                <a:ahLst/>
                <a:cxnLst/>
                <a:rect l="l" t="t" r="r" b="b"/>
                <a:pathLst>
                  <a:path w="9087" h="1232" extrusionOk="0">
                    <a:moveTo>
                      <a:pt x="0" y="1"/>
                    </a:moveTo>
                    <a:lnTo>
                      <a:pt x="9087" y="1"/>
                    </a:lnTo>
                    <a:lnTo>
                      <a:pt x="9087" y="1231"/>
                    </a:lnTo>
                    <a:lnTo>
                      <a:pt x="0" y="123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58;p4"/>
              <p:cNvSpPr/>
              <p:nvPr/>
            </p:nvSpPr>
            <p:spPr>
              <a:xfrm>
                <a:off x="5235198" y="4219406"/>
                <a:ext cx="272761" cy="260895"/>
              </a:xfrm>
              <a:custGeom>
                <a:avLst/>
                <a:gdLst/>
                <a:ahLst/>
                <a:cxnLst/>
                <a:rect l="l" t="t" r="r" b="b"/>
                <a:pathLst>
                  <a:path w="4685" h="4481" extrusionOk="0">
                    <a:moveTo>
                      <a:pt x="3046" y="1"/>
                    </a:moveTo>
                    <a:lnTo>
                      <a:pt x="3046" y="1555"/>
                    </a:lnTo>
                    <a:lnTo>
                      <a:pt x="1407" y="1555"/>
                    </a:lnTo>
                    <a:lnTo>
                      <a:pt x="1407" y="2990"/>
                    </a:lnTo>
                    <a:lnTo>
                      <a:pt x="113" y="2990"/>
                    </a:lnTo>
                    <a:lnTo>
                      <a:pt x="113" y="4481"/>
                    </a:lnTo>
                    <a:lnTo>
                      <a:pt x="1" y="4481"/>
                    </a:lnTo>
                    <a:lnTo>
                      <a:pt x="4685" y="4481"/>
                    </a:lnTo>
                    <a:lnTo>
                      <a:pt x="4685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Google Shape;59;p4"/>
              <p:cNvSpPr/>
              <p:nvPr/>
            </p:nvSpPr>
            <p:spPr>
              <a:xfrm>
                <a:off x="4842554" y="4393430"/>
                <a:ext cx="399273" cy="86868"/>
              </a:xfrm>
              <a:custGeom>
                <a:avLst/>
                <a:gdLst/>
                <a:ahLst/>
                <a:cxnLst/>
                <a:rect l="l" t="t" r="r" b="b"/>
                <a:pathLst>
                  <a:path w="6858" h="1492" extrusionOk="0">
                    <a:moveTo>
                      <a:pt x="1702" y="1"/>
                    </a:moveTo>
                    <a:lnTo>
                      <a:pt x="1702" y="1"/>
                    </a:lnTo>
                    <a:lnTo>
                      <a:pt x="0" y="1"/>
                    </a:lnTo>
                    <a:lnTo>
                      <a:pt x="0" y="1492"/>
                    </a:lnTo>
                    <a:lnTo>
                      <a:pt x="6857" y="1492"/>
                    </a:lnTo>
                    <a:lnTo>
                      <a:pt x="6857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60;p4"/>
              <p:cNvSpPr/>
              <p:nvPr/>
            </p:nvSpPr>
            <p:spPr>
              <a:xfrm>
                <a:off x="4941647" y="4309941"/>
                <a:ext cx="375519" cy="83549"/>
              </a:xfrm>
              <a:custGeom>
                <a:avLst/>
                <a:gdLst/>
                <a:ahLst/>
                <a:cxnLst/>
                <a:rect l="l" t="t" r="r" b="b"/>
                <a:pathLst>
                  <a:path w="6450" h="1435" extrusionOk="0">
                    <a:moveTo>
                      <a:pt x="0" y="0"/>
                    </a:moveTo>
                    <a:lnTo>
                      <a:pt x="0" y="1435"/>
                    </a:lnTo>
                    <a:lnTo>
                      <a:pt x="6449" y="1435"/>
                    </a:lnTo>
                    <a:lnTo>
                      <a:pt x="6449" y="0"/>
                    </a:lnTo>
                    <a:lnTo>
                      <a:pt x="128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61;p4"/>
              <p:cNvSpPr/>
              <p:nvPr/>
            </p:nvSpPr>
            <p:spPr>
              <a:xfrm>
                <a:off x="5016577" y="4219406"/>
                <a:ext cx="396012" cy="90594"/>
              </a:xfrm>
              <a:custGeom>
                <a:avLst/>
                <a:gdLst/>
                <a:ahLst/>
                <a:cxnLst/>
                <a:rect l="l" t="t" r="r" b="b"/>
                <a:pathLst>
                  <a:path w="6802" h="1556" extrusionOk="0">
                    <a:moveTo>
                      <a:pt x="0" y="1555"/>
                    </a:moveTo>
                    <a:lnTo>
                      <a:pt x="6801" y="1555"/>
                    </a:lnTo>
                    <a:lnTo>
                      <a:pt x="680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62;p4"/>
              <p:cNvSpPr/>
              <p:nvPr/>
            </p:nvSpPr>
            <p:spPr>
              <a:xfrm>
                <a:off x="5393676" y="3868099"/>
                <a:ext cx="77025" cy="76621"/>
              </a:xfrm>
              <a:custGeom>
                <a:avLst/>
                <a:gdLst/>
                <a:ahLst/>
                <a:cxnLst/>
                <a:rect l="l" t="t" r="r" b="b"/>
                <a:pathLst>
                  <a:path w="1323" h="1316" extrusionOk="0">
                    <a:moveTo>
                      <a:pt x="1323" y="640"/>
                    </a:moveTo>
                    <a:cubicBezTo>
                      <a:pt x="1323" y="1020"/>
                      <a:pt x="999" y="1316"/>
                      <a:pt x="648" y="1316"/>
                    </a:cubicBezTo>
                    <a:cubicBezTo>
                      <a:pt x="296" y="1316"/>
                      <a:pt x="1" y="1020"/>
                      <a:pt x="1" y="640"/>
                    </a:cubicBezTo>
                    <a:cubicBezTo>
                      <a:pt x="1" y="289"/>
                      <a:pt x="296" y="0"/>
                      <a:pt x="648" y="0"/>
                    </a:cubicBezTo>
                    <a:cubicBezTo>
                      <a:pt x="999" y="0"/>
                      <a:pt x="1323" y="289"/>
                      <a:pt x="1323" y="64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" name="Google Shape;63;p4"/>
              <p:cNvSpPr/>
              <p:nvPr/>
            </p:nvSpPr>
            <p:spPr>
              <a:xfrm>
                <a:off x="6183564" y="2610633"/>
                <a:ext cx="34466" cy="341126"/>
              </a:xfrm>
              <a:custGeom>
                <a:avLst/>
                <a:gdLst/>
                <a:ahLst/>
                <a:cxnLst/>
                <a:rect l="l" t="t" r="r" b="b"/>
                <a:pathLst>
                  <a:path w="592" h="5859" extrusionOk="0">
                    <a:moveTo>
                      <a:pt x="0" y="5831"/>
                    </a:moveTo>
                    <a:lnTo>
                      <a:pt x="591" y="5859"/>
                    </a:lnTo>
                    <a:lnTo>
                      <a:pt x="59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64;p4"/>
              <p:cNvSpPr/>
              <p:nvPr/>
            </p:nvSpPr>
            <p:spPr>
              <a:xfrm>
                <a:off x="6183564" y="1943591"/>
                <a:ext cx="34466" cy="339495"/>
              </a:xfrm>
              <a:custGeom>
                <a:avLst/>
                <a:gdLst/>
                <a:ahLst/>
                <a:cxnLst/>
                <a:rect l="l" t="t" r="r" b="b"/>
                <a:pathLst>
                  <a:path w="592" h="5831" extrusionOk="0">
                    <a:moveTo>
                      <a:pt x="0" y="5831"/>
                    </a:moveTo>
                    <a:lnTo>
                      <a:pt x="591" y="5831"/>
                    </a:lnTo>
                    <a:lnTo>
                      <a:pt x="59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" name="Google Shape;65;p4"/>
              <p:cNvSpPr/>
              <p:nvPr/>
            </p:nvSpPr>
            <p:spPr>
              <a:xfrm>
                <a:off x="4537475" y="1366675"/>
                <a:ext cx="1412708" cy="93796"/>
              </a:xfrm>
              <a:custGeom>
                <a:avLst/>
                <a:gdLst/>
                <a:ahLst/>
                <a:cxnLst/>
                <a:rect l="l" t="t" r="r" b="b"/>
                <a:pathLst>
                  <a:path w="24265" h="1611" extrusionOk="0">
                    <a:moveTo>
                      <a:pt x="1" y="1611"/>
                    </a:moveTo>
                    <a:lnTo>
                      <a:pt x="24264" y="1611"/>
                    </a:lnTo>
                    <a:lnTo>
                      <a:pt x="24264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4"/>
              <p:cNvSpPr/>
              <p:nvPr/>
            </p:nvSpPr>
            <p:spPr>
              <a:xfrm>
                <a:off x="4861360" y="2590139"/>
                <a:ext cx="315785" cy="100783"/>
              </a:xfrm>
              <a:custGeom>
                <a:avLst/>
                <a:gdLst/>
                <a:ahLst/>
                <a:cxnLst/>
                <a:rect l="l" t="t" r="r" b="b"/>
                <a:pathLst>
                  <a:path w="5424" h="1731" extrusionOk="0">
                    <a:moveTo>
                      <a:pt x="1" y="1731"/>
                    </a:moveTo>
                    <a:lnTo>
                      <a:pt x="5423" y="1731"/>
                    </a:lnTo>
                    <a:lnTo>
                      <a:pt x="5423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" name="Google Shape;67;p4"/>
              <p:cNvSpPr/>
              <p:nvPr/>
            </p:nvSpPr>
            <p:spPr>
              <a:xfrm>
                <a:off x="4830677" y="2903778"/>
                <a:ext cx="378779" cy="87276"/>
              </a:xfrm>
              <a:custGeom>
                <a:avLst/>
                <a:gdLst/>
                <a:ahLst/>
                <a:cxnLst/>
                <a:rect l="l" t="t" r="r" b="b"/>
                <a:pathLst>
                  <a:path w="6506" h="1499" extrusionOk="0">
                    <a:moveTo>
                      <a:pt x="0" y="1499"/>
                    </a:moveTo>
                    <a:lnTo>
                      <a:pt x="6506" y="1499"/>
                    </a:lnTo>
                    <a:lnTo>
                      <a:pt x="6506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" name="Google Shape;68;p4"/>
              <p:cNvSpPr/>
              <p:nvPr/>
            </p:nvSpPr>
            <p:spPr>
              <a:xfrm>
                <a:off x="5407591" y="2590139"/>
                <a:ext cx="315378" cy="100783"/>
              </a:xfrm>
              <a:custGeom>
                <a:avLst/>
                <a:gdLst/>
                <a:ahLst/>
                <a:cxnLst/>
                <a:rect l="l" t="t" r="r" b="b"/>
                <a:pathLst>
                  <a:path w="5417" h="1731" extrusionOk="0">
                    <a:moveTo>
                      <a:pt x="1" y="1731"/>
                    </a:moveTo>
                    <a:lnTo>
                      <a:pt x="5416" y="1731"/>
                    </a:lnTo>
                    <a:lnTo>
                      <a:pt x="5416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p4"/>
              <p:cNvSpPr/>
              <p:nvPr/>
            </p:nvSpPr>
            <p:spPr>
              <a:xfrm>
                <a:off x="5376909" y="2903778"/>
                <a:ext cx="378779" cy="87276"/>
              </a:xfrm>
              <a:custGeom>
                <a:avLst/>
                <a:gdLst/>
                <a:ahLst/>
                <a:cxnLst/>
                <a:rect l="l" t="t" r="r" b="b"/>
                <a:pathLst>
                  <a:path w="6506" h="1499" extrusionOk="0">
                    <a:moveTo>
                      <a:pt x="0" y="1499"/>
                    </a:moveTo>
                    <a:lnTo>
                      <a:pt x="6506" y="1499"/>
                    </a:lnTo>
                    <a:lnTo>
                      <a:pt x="6506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cxnSp>
        <p:nvCxnSpPr>
          <p:cNvPr id="70" name="Google Shape;70;p4"/>
          <p:cNvCxnSpPr/>
          <p:nvPr/>
        </p:nvCxnSpPr>
        <p:spPr>
          <a:xfrm>
            <a:off x="0" y="337575"/>
            <a:ext cx="91500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1" name="Google Shape;71;p4"/>
          <p:cNvSpPr/>
          <p:nvPr/>
        </p:nvSpPr>
        <p:spPr>
          <a:xfrm rot="-5400000">
            <a:off x="26100" y="181575"/>
            <a:ext cx="259800" cy="31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5"/>
          <p:cNvSpPr txBox="1">
            <a:spLocks noGrp="1"/>
          </p:cNvSpPr>
          <p:nvPr>
            <p:ph type="subTitle" idx="1"/>
          </p:nvPr>
        </p:nvSpPr>
        <p:spPr>
          <a:xfrm>
            <a:off x="1379505" y="2282000"/>
            <a:ext cx="3076500" cy="50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800">
                <a:solidFill>
                  <a:schemeClr val="lt1"/>
                </a:solidFill>
                <a:latin typeface="Raleway Black"/>
                <a:ea typeface="Raleway Black"/>
                <a:cs typeface="Raleway Black"/>
                <a:sym typeface="Raleway Black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4" name="Google Shape;74;p5"/>
          <p:cNvSpPr txBox="1">
            <a:spLocks noGrp="1"/>
          </p:cNvSpPr>
          <p:nvPr>
            <p:ph type="subTitle" idx="2"/>
          </p:nvPr>
        </p:nvSpPr>
        <p:spPr>
          <a:xfrm>
            <a:off x="4688009" y="2282000"/>
            <a:ext cx="3076500" cy="50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800">
                <a:solidFill>
                  <a:schemeClr val="lt1"/>
                </a:solidFill>
                <a:latin typeface="Raleway Black"/>
                <a:ea typeface="Raleway Black"/>
                <a:cs typeface="Raleway Black"/>
                <a:sym typeface="Raleway Black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5" name="Google Shape;75;p5"/>
          <p:cNvSpPr txBox="1">
            <a:spLocks noGrp="1"/>
          </p:cNvSpPr>
          <p:nvPr>
            <p:ph type="subTitle" idx="3"/>
          </p:nvPr>
        </p:nvSpPr>
        <p:spPr>
          <a:xfrm>
            <a:off x="1379491" y="2705100"/>
            <a:ext cx="3076500" cy="137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5"/>
          <p:cNvSpPr txBox="1">
            <a:spLocks noGrp="1"/>
          </p:cNvSpPr>
          <p:nvPr>
            <p:ph type="subTitle" idx="4"/>
          </p:nvPr>
        </p:nvSpPr>
        <p:spPr>
          <a:xfrm>
            <a:off x="4687993" y="2705100"/>
            <a:ext cx="3076500" cy="137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27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grpSp>
        <p:nvGrpSpPr>
          <p:cNvPr id="78" name="Google Shape;78;p5"/>
          <p:cNvGrpSpPr/>
          <p:nvPr/>
        </p:nvGrpSpPr>
        <p:grpSpPr>
          <a:xfrm>
            <a:off x="-744468" y="3806200"/>
            <a:ext cx="3216869" cy="2913841"/>
            <a:chOff x="-744468" y="3806200"/>
            <a:chExt cx="3216869" cy="2913841"/>
          </a:xfrm>
        </p:grpSpPr>
        <p:grpSp>
          <p:nvGrpSpPr>
            <p:cNvPr id="79" name="Google Shape;79;p5"/>
            <p:cNvGrpSpPr/>
            <p:nvPr/>
          </p:nvGrpSpPr>
          <p:grpSpPr>
            <a:xfrm flipH="1">
              <a:off x="-744468" y="4711695"/>
              <a:ext cx="1163585" cy="2008346"/>
              <a:chOff x="4537475" y="1366675"/>
              <a:chExt cx="1878265" cy="3241882"/>
            </a:xfrm>
          </p:grpSpPr>
          <p:sp>
            <p:nvSpPr>
              <p:cNvPr id="80" name="Google Shape;80;p5"/>
              <p:cNvSpPr/>
              <p:nvPr/>
            </p:nvSpPr>
            <p:spPr>
              <a:xfrm>
                <a:off x="4537475" y="1460411"/>
                <a:ext cx="1404092" cy="143402"/>
              </a:xfrm>
              <a:custGeom>
                <a:avLst/>
                <a:gdLst/>
                <a:ahLst/>
                <a:cxnLst/>
                <a:rect l="l" t="t" r="r" b="b"/>
                <a:pathLst>
                  <a:path w="24117" h="2463" extrusionOk="0">
                    <a:moveTo>
                      <a:pt x="2167" y="2462"/>
                    </a:moveTo>
                    <a:lnTo>
                      <a:pt x="23793" y="2462"/>
                    </a:lnTo>
                    <a:lnTo>
                      <a:pt x="23793" y="2462"/>
                    </a:lnTo>
                    <a:lnTo>
                      <a:pt x="24117" y="2462"/>
                    </a:lnTo>
                    <a:lnTo>
                      <a:pt x="24117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Google Shape;81;p5"/>
              <p:cNvSpPr/>
              <p:nvPr/>
            </p:nvSpPr>
            <p:spPr>
              <a:xfrm>
                <a:off x="5934610" y="1460411"/>
                <a:ext cx="479500" cy="143402"/>
              </a:xfrm>
              <a:custGeom>
                <a:avLst/>
                <a:gdLst/>
                <a:ahLst/>
                <a:cxnLst/>
                <a:rect l="l" t="t" r="r" b="b"/>
                <a:pathLst>
                  <a:path w="8236" h="2463" extrusionOk="0">
                    <a:moveTo>
                      <a:pt x="267" y="1"/>
                    </a:moveTo>
                    <a:lnTo>
                      <a:pt x="28" y="1"/>
                    </a:lnTo>
                    <a:lnTo>
                      <a:pt x="0" y="2462"/>
                    </a:lnTo>
                    <a:lnTo>
                      <a:pt x="6801" y="2462"/>
                    </a:lnTo>
                    <a:lnTo>
                      <a:pt x="6801" y="2462"/>
                    </a:lnTo>
                    <a:lnTo>
                      <a:pt x="6857" y="2462"/>
                    </a:lnTo>
                    <a:lnTo>
                      <a:pt x="8236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" name="Google Shape;82;p5"/>
              <p:cNvSpPr/>
              <p:nvPr/>
            </p:nvSpPr>
            <p:spPr>
              <a:xfrm>
                <a:off x="5922733" y="1603752"/>
                <a:ext cx="407889" cy="3004805"/>
              </a:xfrm>
              <a:custGeom>
                <a:avLst/>
                <a:gdLst/>
                <a:ahLst/>
                <a:cxnLst/>
                <a:rect l="l" t="t" r="r" b="b"/>
                <a:pathLst>
                  <a:path w="7006" h="51609" extrusionOk="0">
                    <a:moveTo>
                      <a:pt x="0" y="51608"/>
                    </a:moveTo>
                    <a:lnTo>
                      <a:pt x="7005" y="51608"/>
                    </a:lnTo>
                    <a:lnTo>
                      <a:pt x="700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" name="Google Shape;83;p5"/>
              <p:cNvSpPr/>
              <p:nvPr/>
            </p:nvSpPr>
            <p:spPr>
              <a:xfrm>
                <a:off x="6064385" y="2606907"/>
                <a:ext cx="153643" cy="344852"/>
              </a:xfrm>
              <a:custGeom>
                <a:avLst/>
                <a:gdLst/>
                <a:ahLst/>
                <a:cxnLst/>
                <a:rect l="l" t="t" r="r" b="b"/>
                <a:pathLst>
                  <a:path w="2639" h="5923" extrusionOk="0">
                    <a:moveTo>
                      <a:pt x="1" y="1"/>
                    </a:moveTo>
                    <a:lnTo>
                      <a:pt x="2638" y="64"/>
                    </a:lnTo>
                    <a:lnTo>
                      <a:pt x="2638" y="5923"/>
                    </a:lnTo>
                    <a:lnTo>
                      <a:pt x="1" y="5838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" name="Google Shape;84;p5"/>
              <p:cNvSpPr/>
              <p:nvPr/>
            </p:nvSpPr>
            <p:spPr>
              <a:xfrm>
                <a:off x="6064385" y="1939923"/>
                <a:ext cx="153643" cy="343163"/>
              </a:xfrm>
              <a:custGeom>
                <a:avLst/>
                <a:gdLst/>
                <a:ahLst/>
                <a:cxnLst/>
                <a:rect l="l" t="t" r="r" b="b"/>
                <a:pathLst>
                  <a:path w="2639" h="5894" extrusionOk="0">
                    <a:moveTo>
                      <a:pt x="1" y="0"/>
                    </a:moveTo>
                    <a:lnTo>
                      <a:pt x="2638" y="64"/>
                    </a:lnTo>
                    <a:lnTo>
                      <a:pt x="2638" y="5894"/>
                    </a:lnTo>
                    <a:lnTo>
                      <a:pt x="1" y="583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85;p5"/>
              <p:cNvSpPr/>
              <p:nvPr/>
            </p:nvSpPr>
            <p:spPr>
              <a:xfrm>
                <a:off x="4661952" y="1603752"/>
                <a:ext cx="1260812" cy="3004805"/>
              </a:xfrm>
              <a:custGeom>
                <a:avLst/>
                <a:gdLst/>
                <a:ahLst/>
                <a:cxnLst/>
                <a:rect l="l" t="t" r="r" b="b"/>
                <a:pathLst>
                  <a:path w="21656" h="51609" extrusionOk="0">
                    <a:moveTo>
                      <a:pt x="1" y="51608"/>
                    </a:moveTo>
                    <a:lnTo>
                      <a:pt x="21655" y="51608"/>
                    </a:lnTo>
                    <a:lnTo>
                      <a:pt x="21655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86;p5"/>
              <p:cNvSpPr/>
              <p:nvPr/>
            </p:nvSpPr>
            <p:spPr>
              <a:xfrm>
                <a:off x="5931291" y="1366675"/>
                <a:ext cx="484449" cy="93796"/>
              </a:xfrm>
              <a:custGeom>
                <a:avLst/>
                <a:gdLst/>
                <a:ahLst/>
                <a:cxnLst/>
                <a:rect l="l" t="t" r="r" b="b"/>
                <a:pathLst>
                  <a:path w="8321" h="1611" extrusionOk="0">
                    <a:moveTo>
                      <a:pt x="1" y="1611"/>
                    </a:moveTo>
                    <a:lnTo>
                      <a:pt x="8321" y="1611"/>
                    </a:lnTo>
                    <a:lnTo>
                      <a:pt x="832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" name="Google Shape;87;p5"/>
              <p:cNvSpPr/>
              <p:nvPr/>
            </p:nvSpPr>
            <p:spPr>
              <a:xfrm>
                <a:off x="5407591" y="2590139"/>
                <a:ext cx="315378" cy="319059"/>
              </a:xfrm>
              <a:custGeom>
                <a:avLst/>
                <a:gdLst/>
                <a:ahLst/>
                <a:cxnLst/>
                <a:rect l="l" t="t" r="r" b="b"/>
                <a:pathLst>
                  <a:path w="5417" h="5480" extrusionOk="0">
                    <a:moveTo>
                      <a:pt x="1" y="5479"/>
                    </a:moveTo>
                    <a:lnTo>
                      <a:pt x="5416" y="5479"/>
                    </a:lnTo>
                    <a:lnTo>
                      <a:pt x="5416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" name="Google Shape;88;p5"/>
              <p:cNvSpPr/>
              <p:nvPr/>
            </p:nvSpPr>
            <p:spPr>
              <a:xfrm>
                <a:off x="5438332" y="2590139"/>
                <a:ext cx="284638" cy="319059"/>
              </a:xfrm>
              <a:custGeom>
                <a:avLst/>
                <a:gdLst/>
                <a:ahLst/>
                <a:cxnLst/>
                <a:rect l="l" t="t" r="r" b="b"/>
                <a:pathLst>
                  <a:path w="4889" h="5480" extrusionOk="0">
                    <a:moveTo>
                      <a:pt x="0" y="5479"/>
                    </a:moveTo>
                    <a:lnTo>
                      <a:pt x="4888" y="5479"/>
                    </a:lnTo>
                    <a:lnTo>
                      <a:pt x="4888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" name="Google Shape;89;p5"/>
              <p:cNvSpPr/>
              <p:nvPr/>
            </p:nvSpPr>
            <p:spPr>
              <a:xfrm>
                <a:off x="4661952" y="4277570"/>
                <a:ext cx="1260812" cy="330937"/>
              </a:xfrm>
              <a:custGeom>
                <a:avLst/>
                <a:gdLst/>
                <a:ahLst/>
                <a:cxnLst/>
                <a:rect l="l" t="t" r="r" b="b"/>
                <a:pathLst>
                  <a:path w="21656" h="5684" extrusionOk="0">
                    <a:moveTo>
                      <a:pt x="1" y="5683"/>
                    </a:moveTo>
                    <a:lnTo>
                      <a:pt x="21655" y="5683"/>
                    </a:lnTo>
                    <a:lnTo>
                      <a:pt x="21655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" name="Google Shape;90;p5"/>
              <p:cNvSpPr/>
              <p:nvPr/>
            </p:nvSpPr>
            <p:spPr>
              <a:xfrm>
                <a:off x="5922733" y="4277570"/>
                <a:ext cx="407889" cy="330937"/>
              </a:xfrm>
              <a:custGeom>
                <a:avLst/>
                <a:gdLst/>
                <a:ahLst/>
                <a:cxnLst/>
                <a:rect l="l" t="t" r="r" b="b"/>
                <a:pathLst>
                  <a:path w="7006" h="5684" extrusionOk="0">
                    <a:moveTo>
                      <a:pt x="0" y="5683"/>
                    </a:moveTo>
                    <a:lnTo>
                      <a:pt x="7005" y="5683"/>
                    </a:lnTo>
                    <a:lnTo>
                      <a:pt x="700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" name="Google Shape;91;p5"/>
              <p:cNvSpPr/>
              <p:nvPr/>
            </p:nvSpPr>
            <p:spPr>
              <a:xfrm>
                <a:off x="5407591" y="1921059"/>
                <a:ext cx="315378" cy="317429"/>
              </a:xfrm>
              <a:custGeom>
                <a:avLst/>
                <a:gdLst/>
                <a:ahLst/>
                <a:cxnLst/>
                <a:rect l="l" t="t" r="r" b="b"/>
                <a:pathLst>
                  <a:path w="5417" h="5452" extrusionOk="0">
                    <a:moveTo>
                      <a:pt x="1" y="5451"/>
                    </a:moveTo>
                    <a:lnTo>
                      <a:pt x="5416" y="5451"/>
                    </a:lnTo>
                    <a:lnTo>
                      <a:pt x="5416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92;p5"/>
              <p:cNvSpPr/>
              <p:nvPr/>
            </p:nvSpPr>
            <p:spPr>
              <a:xfrm>
                <a:off x="5438332" y="1921059"/>
                <a:ext cx="284638" cy="317429"/>
              </a:xfrm>
              <a:custGeom>
                <a:avLst/>
                <a:gdLst/>
                <a:ahLst/>
                <a:cxnLst/>
                <a:rect l="l" t="t" r="r" b="b"/>
                <a:pathLst>
                  <a:path w="4889" h="5452" extrusionOk="0">
                    <a:moveTo>
                      <a:pt x="0" y="5451"/>
                    </a:moveTo>
                    <a:lnTo>
                      <a:pt x="4888" y="5451"/>
                    </a:lnTo>
                    <a:lnTo>
                      <a:pt x="4888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93;p5"/>
              <p:cNvSpPr/>
              <p:nvPr/>
            </p:nvSpPr>
            <p:spPr>
              <a:xfrm>
                <a:off x="5407591" y="1921059"/>
                <a:ext cx="315378" cy="121277"/>
              </a:xfrm>
              <a:custGeom>
                <a:avLst/>
                <a:gdLst/>
                <a:ahLst/>
                <a:cxnLst/>
                <a:rect l="l" t="t" r="r" b="b"/>
                <a:pathLst>
                  <a:path w="5417" h="2083" extrusionOk="0">
                    <a:moveTo>
                      <a:pt x="1" y="2083"/>
                    </a:moveTo>
                    <a:lnTo>
                      <a:pt x="5416" y="2083"/>
                    </a:lnTo>
                    <a:lnTo>
                      <a:pt x="5416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4;p5"/>
              <p:cNvSpPr/>
              <p:nvPr/>
            </p:nvSpPr>
            <p:spPr>
              <a:xfrm>
                <a:off x="5376909" y="2236794"/>
                <a:ext cx="378779" cy="87276"/>
              </a:xfrm>
              <a:custGeom>
                <a:avLst/>
                <a:gdLst/>
                <a:ahLst/>
                <a:cxnLst/>
                <a:rect l="l" t="t" r="r" b="b"/>
                <a:pathLst>
                  <a:path w="6506" h="1499" extrusionOk="0">
                    <a:moveTo>
                      <a:pt x="0" y="1498"/>
                    </a:moveTo>
                    <a:lnTo>
                      <a:pt x="6506" y="1498"/>
                    </a:lnTo>
                    <a:lnTo>
                      <a:pt x="650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" name="Google Shape;95;p5"/>
              <p:cNvSpPr/>
              <p:nvPr/>
            </p:nvSpPr>
            <p:spPr>
              <a:xfrm>
                <a:off x="4861360" y="2590139"/>
                <a:ext cx="315785" cy="319059"/>
              </a:xfrm>
              <a:custGeom>
                <a:avLst/>
                <a:gdLst/>
                <a:ahLst/>
                <a:cxnLst/>
                <a:rect l="l" t="t" r="r" b="b"/>
                <a:pathLst>
                  <a:path w="5424" h="5480" extrusionOk="0">
                    <a:moveTo>
                      <a:pt x="1" y="5479"/>
                    </a:moveTo>
                    <a:lnTo>
                      <a:pt x="5423" y="5479"/>
                    </a:lnTo>
                    <a:lnTo>
                      <a:pt x="5423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" name="Google Shape;96;p5"/>
              <p:cNvSpPr/>
              <p:nvPr/>
            </p:nvSpPr>
            <p:spPr>
              <a:xfrm>
                <a:off x="4885521" y="2590139"/>
                <a:ext cx="291624" cy="319059"/>
              </a:xfrm>
              <a:custGeom>
                <a:avLst/>
                <a:gdLst/>
                <a:ahLst/>
                <a:cxnLst/>
                <a:rect l="l" t="t" r="r" b="b"/>
                <a:pathLst>
                  <a:path w="5009" h="5480" extrusionOk="0">
                    <a:moveTo>
                      <a:pt x="1" y="5479"/>
                    </a:moveTo>
                    <a:lnTo>
                      <a:pt x="5008" y="5479"/>
                    </a:lnTo>
                    <a:lnTo>
                      <a:pt x="5008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97;p5"/>
              <p:cNvSpPr/>
              <p:nvPr/>
            </p:nvSpPr>
            <p:spPr>
              <a:xfrm>
                <a:off x="4861360" y="1921059"/>
                <a:ext cx="315785" cy="317429"/>
              </a:xfrm>
              <a:custGeom>
                <a:avLst/>
                <a:gdLst/>
                <a:ahLst/>
                <a:cxnLst/>
                <a:rect l="l" t="t" r="r" b="b"/>
                <a:pathLst>
                  <a:path w="5424" h="5452" extrusionOk="0">
                    <a:moveTo>
                      <a:pt x="1" y="5451"/>
                    </a:moveTo>
                    <a:lnTo>
                      <a:pt x="5423" y="5451"/>
                    </a:lnTo>
                    <a:lnTo>
                      <a:pt x="5423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" name="Google Shape;98;p5"/>
              <p:cNvSpPr/>
              <p:nvPr/>
            </p:nvSpPr>
            <p:spPr>
              <a:xfrm>
                <a:off x="4885521" y="1921059"/>
                <a:ext cx="291624" cy="317429"/>
              </a:xfrm>
              <a:custGeom>
                <a:avLst/>
                <a:gdLst/>
                <a:ahLst/>
                <a:cxnLst/>
                <a:rect l="l" t="t" r="r" b="b"/>
                <a:pathLst>
                  <a:path w="5009" h="5452" extrusionOk="0">
                    <a:moveTo>
                      <a:pt x="1" y="5451"/>
                    </a:moveTo>
                    <a:lnTo>
                      <a:pt x="5008" y="5451"/>
                    </a:lnTo>
                    <a:lnTo>
                      <a:pt x="5008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" name="Google Shape;99;p5"/>
              <p:cNvSpPr/>
              <p:nvPr/>
            </p:nvSpPr>
            <p:spPr>
              <a:xfrm>
                <a:off x="4861360" y="1921059"/>
                <a:ext cx="315785" cy="121277"/>
              </a:xfrm>
              <a:custGeom>
                <a:avLst/>
                <a:gdLst/>
                <a:ahLst/>
                <a:cxnLst/>
                <a:rect l="l" t="t" r="r" b="b"/>
                <a:pathLst>
                  <a:path w="5424" h="2083" extrusionOk="0">
                    <a:moveTo>
                      <a:pt x="1" y="2083"/>
                    </a:moveTo>
                    <a:lnTo>
                      <a:pt x="5423" y="2083"/>
                    </a:lnTo>
                    <a:lnTo>
                      <a:pt x="5423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" name="Google Shape;100;p5"/>
              <p:cNvSpPr/>
              <p:nvPr/>
            </p:nvSpPr>
            <p:spPr>
              <a:xfrm>
                <a:off x="4830677" y="2236794"/>
                <a:ext cx="378779" cy="87276"/>
              </a:xfrm>
              <a:custGeom>
                <a:avLst/>
                <a:gdLst/>
                <a:ahLst/>
                <a:cxnLst/>
                <a:rect l="l" t="t" r="r" b="b"/>
                <a:pathLst>
                  <a:path w="6506" h="1499" extrusionOk="0">
                    <a:moveTo>
                      <a:pt x="0" y="1498"/>
                    </a:moveTo>
                    <a:lnTo>
                      <a:pt x="6506" y="1498"/>
                    </a:lnTo>
                    <a:lnTo>
                      <a:pt x="650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" name="Google Shape;101;p5"/>
              <p:cNvSpPr/>
              <p:nvPr/>
            </p:nvSpPr>
            <p:spPr>
              <a:xfrm>
                <a:off x="4583353" y="4480238"/>
                <a:ext cx="1830728" cy="128264"/>
              </a:xfrm>
              <a:custGeom>
                <a:avLst/>
                <a:gdLst/>
                <a:ahLst/>
                <a:cxnLst/>
                <a:rect l="l" t="t" r="r" b="b"/>
                <a:pathLst>
                  <a:path w="31445" h="2203" extrusionOk="0">
                    <a:moveTo>
                      <a:pt x="0" y="2202"/>
                    </a:moveTo>
                    <a:lnTo>
                      <a:pt x="31445" y="2202"/>
                    </a:lnTo>
                    <a:lnTo>
                      <a:pt x="31445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" name="Google Shape;102;p5"/>
              <p:cNvSpPr/>
              <p:nvPr/>
            </p:nvSpPr>
            <p:spPr>
              <a:xfrm>
                <a:off x="5985786" y="4480238"/>
                <a:ext cx="428325" cy="128264"/>
              </a:xfrm>
              <a:custGeom>
                <a:avLst/>
                <a:gdLst/>
                <a:ahLst/>
                <a:cxnLst/>
                <a:rect l="l" t="t" r="r" b="b"/>
                <a:pathLst>
                  <a:path w="7357" h="2203" extrusionOk="0">
                    <a:moveTo>
                      <a:pt x="0" y="2202"/>
                    </a:moveTo>
                    <a:lnTo>
                      <a:pt x="7357" y="2202"/>
                    </a:lnTo>
                    <a:lnTo>
                      <a:pt x="7357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332B45">
                  <a:alpha val="5687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" name="Google Shape;103;p5"/>
              <p:cNvSpPr/>
              <p:nvPr/>
            </p:nvSpPr>
            <p:spPr>
              <a:xfrm>
                <a:off x="5050986" y="3456590"/>
                <a:ext cx="456969" cy="766150"/>
              </a:xfrm>
              <a:custGeom>
                <a:avLst/>
                <a:gdLst/>
                <a:ahLst/>
                <a:cxnLst/>
                <a:rect l="l" t="t" r="r" b="b"/>
                <a:pathLst>
                  <a:path w="7849" h="13159" extrusionOk="0">
                    <a:moveTo>
                      <a:pt x="0" y="13159"/>
                    </a:moveTo>
                    <a:lnTo>
                      <a:pt x="7849" y="13159"/>
                    </a:lnTo>
                    <a:lnTo>
                      <a:pt x="784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2B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" name="Google Shape;104;p5"/>
              <p:cNvSpPr/>
              <p:nvPr/>
            </p:nvSpPr>
            <p:spPr>
              <a:xfrm>
                <a:off x="5107053" y="3456590"/>
                <a:ext cx="400903" cy="766150"/>
              </a:xfrm>
              <a:custGeom>
                <a:avLst/>
                <a:gdLst/>
                <a:ahLst/>
                <a:cxnLst/>
                <a:rect l="l" t="t" r="r" b="b"/>
                <a:pathLst>
                  <a:path w="6886" h="13159" extrusionOk="0">
                    <a:moveTo>
                      <a:pt x="1" y="13159"/>
                    </a:moveTo>
                    <a:lnTo>
                      <a:pt x="6886" y="13159"/>
                    </a:lnTo>
                    <a:lnTo>
                      <a:pt x="6886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" name="Google Shape;105;p5"/>
              <p:cNvSpPr/>
              <p:nvPr/>
            </p:nvSpPr>
            <p:spPr>
              <a:xfrm>
                <a:off x="5187340" y="3507766"/>
                <a:ext cx="238760" cy="100783"/>
              </a:xfrm>
              <a:custGeom>
                <a:avLst/>
                <a:gdLst/>
                <a:ahLst/>
                <a:cxnLst/>
                <a:rect l="l" t="t" r="r" b="b"/>
                <a:pathLst>
                  <a:path w="4101" h="1731" extrusionOk="0">
                    <a:moveTo>
                      <a:pt x="0" y="1731"/>
                    </a:moveTo>
                    <a:lnTo>
                      <a:pt x="4100" y="1731"/>
                    </a:lnTo>
                    <a:lnTo>
                      <a:pt x="41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" name="Google Shape;106;p5"/>
              <p:cNvSpPr/>
              <p:nvPr/>
            </p:nvSpPr>
            <p:spPr>
              <a:xfrm>
                <a:off x="5014947" y="3384919"/>
                <a:ext cx="529045" cy="71730"/>
              </a:xfrm>
              <a:custGeom>
                <a:avLst/>
                <a:gdLst/>
                <a:ahLst/>
                <a:cxnLst/>
                <a:rect l="l" t="t" r="r" b="b"/>
                <a:pathLst>
                  <a:path w="9087" h="1232" extrusionOk="0">
                    <a:moveTo>
                      <a:pt x="0" y="1"/>
                    </a:moveTo>
                    <a:lnTo>
                      <a:pt x="9087" y="1"/>
                    </a:lnTo>
                    <a:lnTo>
                      <a:pt x="9087" y="1231"/>
                    </a:lnTo>
                    <a:lnTo>
                      <a:pt x="0" y="123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" name="Google Shape;107;p5"/>
              <p:cNvSpPr/>
              <p:nvPr/>
            </p:nvSpPr>
            <p:spPr>
              <a:xfrm>
                <a:off x="5235198" y="4219406"/>
                <a:ext cx="272761" cy="260895"/>
              </a:xfrm>
              <a:custGeom>
                <a:avLst/>
                <a:gdLst/>
                <a:ahLst/>
                <a:cxnLst/>
                <a:rect l="l" t="t" r="r" b="b"/>
                <a:pathLst>
                  <a:path w="4685" h="4481" extrusionOk="0">
                    <a:moveTo>
                      <a:pt x="3046" y="1"/>
                    </a:moveTo>
                    <a:lnTo>
                      <a:pt x="3046" y="1555"/>
                    </a:lnTo>
                    <a:lnTo>
                      <a:pt x="1407" y="1555"/>
                    </a:lnTo>
                    <a:lnTo>
                      <a:pt x="1407" y="2990"/>
                    </a:lnTo>
                    <a:lnTo>
                      <a:pt x="113" y="2990"/>
                    </a:lnTo>
                    <a:lnTo>
                      <a:pt x="113" y="4481"/>
                    </a:lnTo>
                    <a:lnTo>
                      <a:pt x="1" y="4481"/>
                    </a:lnTo>
                    <a:lnTo>
                      <a:pt x="4685" y="4481"/>
                    </a:lnTo>
                    <a:lnTo>
                      <a:pt x="4685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" name="Google Shape;108;p5"/>
              <p:cNvSpPr/>
              <p:nvPr/>
            </p:nvSpPr>
            <p:spPr>
              <a:xfrm>
                <a:off x="4842554" y="4393430"/>
                <a:ext cx="399273" cy="86868"/>
              </a:xfrm>
              <a:custGeom>
                <a:avLst/>
                <a:gdLst/>
                <a:ahLst/>
                <a:cxnLst/>
                <a:rect l="l" t="t" r="r" b="b"/>
                <a:pathLst>
                  <a:path w="6858" h="1492" extrusionOk="0">
                    <a:moveTo>
                      <a:pt x="1702" y="1"/>
                    </a:moveTo>
                    <a:lnTo>
                      <a:pt x="1702" y="1"/>
                    </a:lnTo>
                    <a:lnTo>
                      <a:pt x="0" y="1"/>
                    </a:lnTo>
                    <a:lnTo>
                      <a:pt x="0" y="1492"/>
                    </a:lnTo>
                    <a:lnTo>
                      <a:pt x="6857" y="1492"/>
                    </a:lnTo>
                    <a:lnTo>
                      <a:pt x="6857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" name="Google Shape;109;p5"/>
              <p:cNvSpPr/>
              <p:nvPr/>
            </p:nvSpPr>
            <p:spPr>
              <a:xfrm>
                <a:off x="4941647" y="4309941"/>
                <a:ext cx="375519" cy="83549"/>
              </a:xfrm>
              <a:custGeom>
                <a:avLst/>
                <a:gdLst/>
                <a:ahLst/>
                <a:cxnLst/>
                <a:rect l="l" t="t" r="r" b="b"/>
                <a:pathLst>
                  <a:path w="6450" h="1435" extrusionOk="0">
                    <a:moveTo>
                      <a:pt x="0" y="0"/>
                    </a:moveTo>
                    <a:lnTo>
                      <a:pt x="0" y="1435"/>
                    </a:lnTo>
                    <a:lnTo>
                      <a:pt x="6449" y="1435"/>
                    </a:lnTo>
                    <a:lnTo>
                      <a:pt x="6449" y="0"/>
                    </a:lnTo>
                    <a:lnTo>
                      <a:pt x="128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" name="Google Shape;110;p5"/>
              <p:cNvSpPr/>
              <p:nvPr/>
            </p:nvSpPr>
            <p:spPr>
              <a:xfrm>
                <a:off x="5016577" y="4219406"/>
                <a:ext cx="396012" cy="90594"/>
              </a:xfrm>
              <a:custGeom>
                <a:avLst/>
                <a:gdLst/>
                <a:ahLst/>
                <a:cxnLst/>
                <a:rect l="l" t="t" r="r" b="b"/>
                <a:pathLst>
                  <a:path w="6802" h="1556" extrusionOk="0">
                    <a:moveTo>
                      <a:pt x="0" y="1555"/>
                    </a:moveTo>
                    <a:lnTo>
                      <a:pt x="6801" y="1555"/>
                    </a:lnTo>
                    <a:lnTo>
                      <a:pt x="680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" name="Google Shape;111;p5"/>
              <p:cNvSpPr/>
              <p:nvPr/>
            </p:nvSpPr>
            <p:spPr>
              <a:xfrm>
                <a:off x="5393676" y="3868099"/>
                <a:ext cx="77025" cy="76621"/>
              </a:xfrm>
              <a:custGeom>
                <a:avLst/>
                <a:gdLst/>
                <a:ahLst/>
                <a:cxnLst/>
                <a:rect l="l" t="t" r="r" b="b"/>
                <a:pathLst>
                  <a:path w="1323" h="1316" extrusionOk="0">
                    <a:moveTo>
                      <a:pt x="1323" y="640"/>
                    </a:moveTo>
                    <a:cubicBezTo>
                      <a:pt x="1323" y="1020"/>
                      <a:pt x="999" y="1316"/>
                      <a:pt x="648" y="1316"/>
                    </a:cubicBezTo>
                    <a:cubicBezTo>
                      <a:pt x="296" y="1316"/>
                      <a:pt x="1" y="1020"/>
                      <a:pt x="1" y="640"/>
                    </a:cubicBezTo>
                    <a:cubicBezTo>
                      <a:pt x="1" y="289"/>
                      <a:pt x="296" y="0"/>
                      <a:pt x="648" y="0"/>
                    </a:cubicBezTo>
                    <a:cubicBezTo>
                      <a:pt x="999" y="0"/>
                      <a:pt x="1323" y="289"/>
                      <a:pt x="1323" y="64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" name="Google Shape;112;p5"/>
              <p:cNvSpPr/>
              <p:nvPr/>
            </p:nvSpPr>
            <p:spPr>
              <a:xfrm>
                <a:off x="6183564" y="2610633"/>
                <a:ext cx="34466" cy="341126"/>
              </a:xfrm>
              <a:custGeom>
                <a:avLst/>
                <a:gdLst/>
                <a:ahLst/>
                <a:cxnLst/>
                <a:rect l="l" t="t" r="r" b="b"/>
                <a:pathLst>
                  <a:path w="592" h="5859" extrusionOk="0">
                    <a:moveTo>
                      <a:pt x="0" y="5831"/>
                    </a:moveTo>
                    <a:lnTo>
                      <a:pt x="591" y="5859"/>
                    </a:lnTo>
                    <a:lnTo>
                      <a:pt x="59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" name="Google Shape;113;p5"/>
              <p:cNvSpPr/>
              <p:nvPr/>
            </p:nvSpPr>
            <p:spPr>
              <a:xfrm>
                <a:off x="6183564" y="1943591"/>
                <a:ext cx="34466" cy="339495"/>
              </a:xfrm>
              <a:custGeom>
                <a:avLst/>
                <a:gdLst/>
                <a:ahLst/>
                <a:cxnLst/>
                <a:rect l="l" t="t" r="r" b="b"/>
                <a:pathLst>
                  <a:path w="592" h="5831" extrusionOk="0">
                    <a:moveTo>
                      <a:pt x="0" y="5831"/>
                    </a:moveTo>
                    <a:lnTo>
                      <a:pt x="591" y="5831"/>
                    </a:lnTo>
                    <a:lnTo>
                      <a:pt x="59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" name="Google Shape;114;p5"/>
              <p:cNvSpPr/>
              <p:nvPr/>
            </p:nvSpPr>
            <p:spPr>
              <a:xfrm>
                <a:off x="4537475" y="1366675"/>
                <a:ext cx="1412708" cy="93796"/>
              </a:xfrm>
              <a:custGeom>
                <a:avLst/>
                <a:gdLst/>
                <a:ahLst/>
                <a:cxnLst/>
                <a:rect l="l" t="t" r="r" b="b"/>
                <a:pathLst>
                  <a:path w="24265" h="1611" extrusionOk="0">
                    <a:moveTo>
                      <a:pt x="1" y="1611"/>
                    </a:moveTo>
                    <a:lnTo>
                      <a:pt x="24264" y="1611"/>
                    </a:lnTo>
                    <a:lnTo>
                      <a:pt x="24264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" name="Google Shape;115;p5"/>
              <p:cNvSpPr/>
              <p:nvPr/>
            </p:nvSpPr>
            <p:spPr>
              <a:xfrm>
                <a:off x="4861360" y="2590139"/>
                <a:ext cx="315785" cy="100783"/>
              </a:xfrm>
              <a:custGeom>
                <a:avLst/>
                <a:gdLst/>
                <a:ahLst/>
                <a:cxnLst/>
                <a:rect l="l" t="t" r="r" b="b"/>
                <a:pathLst>
                  <a:path w="5424" h="1731" extrusionOk="0">
                    <a:moveTo>
                      <a:pt x="1" y="1731"/>
                    </a:moveTo>
                    <a:lnTo>
                      <a:pt x="5423" y="1731"/>
                    </a:lnTo>
                    <a:lnTo>
                      <a:pt x="5423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" name="Google Shape;116;p5"/>
              <p:cNvSpPr/>
              <p:nvPr/>
            </p:nvSpPr>
            <p:spPr>
              <a:xfrm>
                <a:off x="4830677" y="2903778"/>
                <a:ext cx="378779" cy="87276"/>
              </a:xfrm>
              <a:custGeom>
                <a:avLst/>
                <a:gdLst/>
                <a:ahLst/>
                <a:cxnLst/>
                <a:rect l="l" t="t" r="r" b="b"/>
                <a:pathLst>
                  <a:path w="6506" h="1499" extrusionOk="0">
                    <a:moveTo>
                      <a:pt x="0" y="1499"/>
                    </a:moveTo>
                    <a:lnTo>
                      <a:pt x="6506" y="1499"/>
                    </a:lnTo>
                    <a:lnTo>
                      <a:pt x="6506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Google Shape;117;p5"/>
              <p:cNvSpPr/>
              <p:nvPr/>
            </p:nvSpPr>
            <p:spPr>
              <a:xfrm>
                <a:off x="5407591" y="2590139"/>
                <a:ext cx="315378" cy="100783"/>
              </a:xfrm>
              <a:custGeom>
                <a:avLst/>
                <a:gdLst/>
                <a:ahLst/>
                <a:cxnLst/>
                <a:rect l="l" t="t" r="r" b="b"/>
                <a:pathLst>
                  <a:path w="5417" h="1731" extrusionOk="0">
                    <a:moveTo>
                      <a:pt x="1" y="1731"/>
                    </a:moveTo>
                    <a:lnTo>
                      <a:pt x="5416" y="1731"/>
                    </a:lnTo>
                    <a:lnTo>
                      <a:pt x="5416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" name="Google Shape;118;p5"/>
              <p:cNvSpPr/>
              <p:nvPr/>
            </p:nvSpPr>
            <p:spPr>
              <a:xfrm>
                <a:off x="5376909" y="2903778"/>
                <a:ext cx="378779" cy="87276"/>
              </a:xfrm>
              <a:custGeom>
                <a:avLst/>
                <a:gdLst/>
                <a:ahLst/>
                <a:cxnLst/>
                <a:rect l="l" t="t" r="r" b="b"/>
                <a:pathLst>
                  <a:path w="6506" h="1499" extrusionOk="0">
                    <a:moveTo>
                      <a:pt x="0" y="1499"/>
                    </a:moveTo>
                    <a:lnTo>
                      <a:pt x="6506" y="1499"/>
                    </a:lnTo>
                    <a:lnTo>
                      <a:pt x="6506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19" name="Google Shape;119;p5"/>
            <p:cNvSpPr/>
            <p:nvPr/>
          </p:nvSpPr>
          <p:spPr>
            <a:xfrm flipH="1">
              <a:off x="533121" y="3806200"/>
              <a:ext cx="363955" cy="503182"/>
            </a:xfrm>
            <a:custGeom>
              <a:avLst/>
              <a:gdLst/>
              <a:ahLst/>
              <a:cxnLst/>
              <a:rect l="l" t="t" r="r" b="b"/>
              <a:pathLst>
                <a:path w="12864" h="17785" extrusionOk="0">
                  <a:moveTo>
                    <a:pt x="6478" y="3219"/>
                  </a:moveTo>
                  <a:cubicBezTo>
                    <a:pt x="8152" y="3219"/>
                    <a:pt x="9495" y="4569"/>
                    <a:pt x="9495" y="6243"/>
                  </a:cubicBezTo>
                  <a:cubicBezTo>
                    <a:pt x="9495" y="7910"/>
                    <a:pt x="8116" y="9260"/>
                    <a:pt x="6450" y="9260"/>
                  </a:cubicBezTo>
                  <a:cubicBezTo>
                    <a:pt x="4811" y="9260"/>
                    <a:pt x="3461" y="7882"/>
                    <a:pt x="3461" y="6243"/>
                  </a:cubicBezTo>
                  <a:cubicBezTo>
                    <a:pt x="3461" y="4569"/>
                    <a:pt x="4811" y="3219"/>
                    <a:pt x="6478" y="3219"/>
                  </a:cubicBezTo>
                  <a:close/>
                  <a:moveTo>
                    <a:pt x="6470" y="1"/>
                  </a:moveTo>
                  <a:cubicBezTo>
                    <a:pt x="4106" y="1"/>
                    <a:pt x="1916" y="1340"/>
                    <a:pt x="880" y="3458"/>
                  </a:cubicBezTo>
                  <a:cubicBezTo>
                    <a:pt x="148" y="4949"/>
                    <a:pt x="0" y="6475"/>
                    <a:pt x="591" y="8030"/>
                  </a:cubicBezTo>
                  <a:cubicBezTo>
                    <a:pt x="795" y="8557"/>
                    <a:pt x="1027" y="9085"/>
                    <a:pt x="1259" y="9612"/>
                  </a:cubicBezTo>
                  <a:cubicBezTo>
                    <a:pt x="2202" y="11546"/>
                    <a:pt x="3341" y="13361"/>
                    <a:pt x="4572" y="15119"/>
                  </a:cubicBezTo>
                  <a:cubicBezTo>
                    <a:pt x="5163" y="16026"/>
                    <a:pt x="5803" y="16877"/>
                    <a:pt x="6450" y="17784"/>
                  </a:cubicBezTo>
                  <a:cubicBezTo>
                    <a:pt x="6569" y="17672"/>
                    <a:pt x="6625" y="17609"/>
                    <a:pt x="6682" y="17524"/>
                  </a:cubicBezTo>
                  <a:cubicBezTo>
                    <a:pt x="7737" y="15998"/>
                    <a:pt x="8820" y="14472"/>
                    <a:pt x="9847" y="12925"/>
                  </a:cubicBezTo>
                  <a:cubicBezTo>
                    <a:pt x="10754" y="11483"/>
                    <a:pt x="11577" y="9992"/>
                    <a:pt x="12224" y="8409"/>
                  </a:cubicBezTo>
                  <a:cubicBezTo>
                    <a:pt x="12751" y="7122"/>
                    <a:pt x="12864" y="5828"/>
                    <a:pt x="12456" y="4485"/>
                  </a:cubicBezTo>
                  <a:cubicBezTo>
                    <a:pt x="11752" y="2023"/>
                    <a:pt x="9586" y="230"/>
                    <a:pt x="7033" y="26"/>
                  </a:cubicBezTo>
                  <a:cubicBezTo>
                    <a:pt x="6845" y="9"/>
                    <a:pt x="6657" y="1"/>
                    <a:pt x="647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85725" dist="142875" dir="8280000" algn="bl" rotWithShape="0">
                <a:schemeClr val="dk1">
                  <a:alpha val="2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0" name="Google Shape;120;p5"/>
            <p:cNvGrpSpPr/>
            <p:nvPr/>
          </p:nvGrpSpPr>
          <p:grpSpPr>
            <a:xfrm flipH="1">
              <a:off x="255482" y="4507120"/>
              <a:ext cx="1163585" cy="2008346"/>
              <a:chOff x="4537475" y="1366675"/>
              <a:chExt cx="1878265" cy="3241882"/>
            </a:xfrm>
          </p:grpSpPr>
          <p:sp>
            <p:nvSpPr>
              <p:cNvPr id="121" name="Google Shape;121;p5"/>
              <p:cNvSpPr/>
              <p:nvPr/>
            </p:nvSpPr>
            <p:spPr>
              <a:xfrm>
                <a:off x="4537475" y="1460411"/>
                <a:ext cx="1404092" cy="143402"/>
              </a:xfrm>
              <a:custGeom>
                <a:avLst/>
                <a:gdLst/>
                <a:ahLst/>
                <a:cxnLst/>
                <a:rect l="l" t="t" r="r" b="b"/>
                <a:pathLst>
                  <a:path w="24117" h="2463" extrusionOk="0">
                    <a:moveTo>
                      <a:pt x="2167" y="2462"/>
                    </a:moveTo>
                    <a:lnTo>
                      <a:pt x="23793" y="2462"/>
                    </a:lnTo>
                    <a:lnTo>
                      <a:pt x="23793" y="2462"/>
                    </a:lnTo>
                    <a:lnTo>
                      <a:pt x="24117" y="2462"/>
                    </a:lnTo>
                    <a:lnTo>
                      <a:pt x="24117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" name="Google Shape;122;p5"/>
              <p:cNvSpPr/>
              <p:nvPr/>
            </p:nvSpPr>
            <p:spPr>
              <a:xfrm>
                <a:off x="5934610" y="1460411"/>
                <a:ext cx="479500" cy="143402"/>
              </a:xfrm>
              <a:custGeom>
                <a:avLst/>
                <a:gdLst/>
                <a:ahLst/>
                <a:cxnLst/>
                <a:rect l="l" t="t" r="r" b="b"/>
                <a:pathLst>
                  <a:path w="8236" h="2463" extrusionOk="0">
                    <a:moveTo>
                      <a:pt x="267" y="1"/>
                    </a:moveTo>
                    <a:lnTo>
                      <a:pt x="28" y="1"/>
                    </a:lnTo>
                    <a:lnTo>
                      <a:pt x="0" y="2462"/>
                    </a:lnTo>
                    <a:lnTo>
                      <a:pt x="6801" y="2462"/>
                    </a:lnTo>
                    <a:lnTo>
                      <a:pt x="6801" y="2462"/>
                    </a:lnTo>
                    <a:lnTo>
                      <a:pt x="6857" y="2462"/>
                    </a:lnTo>
                    <a:lnTo>
                      <a:pt x="8236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" name="Google Shape;123;p5"/>
              <p:cNvSpPr/>
              <p:nvPr/>
            </p:nvSpPr>
            <p:spPr>
              <a:xfrm>
                <a:off x="5922733" y="1603752"/>
                <a:ext cx="407889" cy="3004805"/>
              </a:xfrm>
              <a:custGeom>
                <a:avLst/>
                <a:gdLst/>
                <a:ahLst/>
                <a:cxnLst/>
                <a:rect l="l" t="t" r="r" b="b"/>
                <a:pathLst>
                  <a:path w="7006" h="51609" extrusionOk="0">
                    <a:moveTo>
                      <a:pt x="0" y="51608"/>
                    </a:moveTo>
                    <a:lnTo>
                      <a:pt x="7005" y="51608"/>
                    </a:lnTo>
                    <a:lnTo>
                      <a:pt x="700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" name="Google Shape;124;p5"/>
              <p:cNvSpPr/>
              <p:nvPr/>
            </p:nvSpPr>
            <p:spPr>
              <a:xfrm>
                <a:off x="6064385" y="2606907"/>
                <a:ext cx="153643" cy="344852"/>
              </a:xfrm>
              <a:custGeom>
                <a:avLst/>
                <a:gdLst/>
                <a:ahLst/>
                <a:cxnLst/>
                <a:rect l="l" t="t" r="r" b="b"/>
                <a:pathLst>
                  <a:path w="2639" h="5923" extrusionOk="0">
                    <a:moveTo>
                      <a:pt x="1" y="1"/>
                    </a:moveTo>
                    <a:lnTo>
                      <a:pt x="2638" y="64"/>
                    </a:lnTo>
                    <a:lnTo>
                      <a:pt x="2638" y="5923"/>
                    </a:lnTo>
                    <a:lnTo>
                      <a:pt x="1" y="5838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" name="Google Shape;125;p5"/>
              <p:cNvSpPr/>
              <p:nvPr/>
            </p:nvSpPr>
            <p:spPr>
              <a:xfrm>
                <a:off x="6064385" y="1939923"/>
                <a:ext cx="153643" cy="343163"/>
              </a:xfrm>
              <a:custGeom>
                <a:avLst/>
                <a:gdLst/>
                <a:ahLst/>
                <a:cxnLst/>
                <a:rect l="l" t="t" r="r" b="b"/>
                <a:pathLst>
                  <a:path w="2639" h="5894" extrusionOk="0">
                    <a:moveTo>
                      <a:pt x="1" y="0"/>
                    </a:moveTo>
                    <a:lnTo>
                      <a:pt x="2638" y="64"/>
                    </a:lnTo>
                    <a:lnTo>
                      <a:pt x="2638" y="5894"/>
                    </a:lnTo>
                    <a:lnTo>
                      <a:pt x="1" y="583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" name="Google Shape;126;p5"/>
              <p:cNvSpPr/>
              <p:nvPr/>
            </p:nvSpPr>
            <p:spPr>
              <a:xfrm>
                <a:off x="4661952" y="1603752"/>
                <a:ext cx="1260812" cy="3004805"/>
              </a:xfrm>
              <a:custGeom>
                <a:avLst/>
                <a:gdLst/>
                <a:ahLst/>
                <a:cxnLst/>
                <a:rect l="l" t="t" r="r" b="b"/>
                <a:pathLst>
                  <a:path w="21656" h="51609" extrusionOk="0">
                    <a:moveTo>
                      <a:pt x="1" y="51608"/>
                    </a:moveTo>
                    <a:lnTo>
                      <a:pt x="21655" y="51608"/>
                    </a:lnTo>
                    <a:lnTo>
                      <a:pt x="21655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" name="Google Shape;127;p5"/>
              <p:cNvSpPr/>
              <p:nvPr/>
            </p:nvSpPr>
            <p:spPr>
              <a:xfrm>
                <a:off x="5931291" y="1366675"/>
                <a:ext cx="484449" cy="93796"/>
              </a:xfrm>
              <a:custGeom>
                <a:avLst/>
                <a:gdLst/>
                <a:ahLst/>
                <a:cxnLst/>
                <a:rect l="l" t="t" r="r" b="b"/>
                <a:pathLst>
                  <a:path w="8321" h="1611" extrusionOk="0">
                    <a:moveTo>
                      <a:pt x="1" y="1611"/>
                    </a:moveTo>
                    <a:lnTo>
                      <a:pt x="8321" y="1611"/>
                    </a:lnTo>
                    <a:lnTo>
                      <a:pt x="832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" name="Google Shape;128;p5"/>
              <p:cNvSpPr/>
              <p:nvPr/>
            </p:nvSpPr>
            <p:spPr>
              <a:xfrm>
                <a:off x="5407591" y="2590139"/>
                <a:ext cx="315378" cy="319059"/>
              </a:xfrm>
              <a:custGeom>
                <a:avLst/>
                <a:gdLst/>
                <a:ahLst/>
                <a:cxnLst/>
                <a:rect l="l" t="t" r="r" b="b"/>
                <a:pathLst>
                  <a:path w="5417" h="5480" extrusionOk="0">
                    <a:moveTo>
                      <a:pt x="1" y="5479"/>
                    </a:moveTo>
                    <a:lnTo>
                      <a:pt x="5416" y="5479"/>
                    </a:lnTo>
                    <a:lnTo>
                      <a:pt x="5416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" name="Google Shape;129;p5"/>
              <p:cNvSpPr/>
              <p:nvPr/>
            </p:nvSpPr>
            <p:spPr>
              <a:xfrm>
                <a:off x="5438332" y="2590139"/>
                <a:ext cx="284638" cy="319059"/>
              </a:xfrm>
              <a:custGeom>
                <a:avLst/>
                <a:gdLst/>
                <a:ahLst/>
                <a:cxnLst/>
                <a:rect l="l" t="t" r="r" b="b"/>
                <a:pathLst>
                  <a:path w="4889" h="5480" extrusionOk="0">
                    <a:moveTo>
                      <a:pt x="0" y="5479"/>
                    </a:moveTo>
                    <a:lnTo>
                      <a:pt x="4888" y="5479"/>
                    </a:lnTo>
                    <a:lnTo>
                      <a:pt x="4888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" name="Google Shape;130;p5"/>
              <p:cNvSpPr/>
              <p:nvPr/>
            </p:nvSpPr>
            <p:spPr>
              <a:xfrm>
                <a:off x="4661952" y="4277570"/>
                <a:ext cx="1260812" cy="330937"/>
              </a:xfrm>
              <a:custGeom>
                <a:avLst/>
                <a:gdLst/>
                <a:ahLst/>
                <a:cxnLst/>
                <a:rect l="l" t="t" r="r" b="b"/>
                <a:pathLst>
                  <a:path w="21656" h="5684" extrusionOk="0">
                    <a:moveTo>
                      <a:pt x="1" y="5683"/>
                    </a:moveTo>
                    <a:lnTo>
                      <a:pt x="21655" y="5683"/>
                    </a:lnTo>
                    <a:lnTo>
                      <a:pt x="21655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" name="Google Shape;131;p5"/>
              <p:cNvSpPr/>
              <p:nvPr/>
            </p:nvSpPr>
            <p:spPr>
              <a:xfrm>
                <a:off x="5922733" y="4277570"/>
                <a:ext cx="407889" cy="330937"/>
              </a:xfrm>
              <a:custGeom>
                <a:avLst/>
                <a:gdLst/>
                <a:ahLst/>
                <a:cxnLst/>
                <a:rect l="l" t="t" r="r" b="b"/>
                <a:pathLst>
                  <a:path w="7006" h="5684" extrusionOk="0">
                    <a:moveTo>
                      <a:pt x="0" y="5683"/>
                    </a:moveTo>
                    <a:lnTo>
                      <a:pt x="7005" y="5683"/>
                    </a:lnTo>
                    <a:lnTo>
                      <a:pt x="700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" name="Google Shape;132;p5"/>
              <p:cNvSpPr/>
              <p:nvPr/>
            </p:nvSpPr>
            <p:spPr>
              <a:xfrm>
                <a:off x="5407591" y="1921059"/>
                <a:ext cx="315378" cy="317429"/>
              </a:xfrm>
              <a:custGeom>
                <a:avLst/>
                <a:gdLst/>
                <a:ahLst/>
                <a:cxnLst/>
                <a:rect l="l" t="t" r="r" b="b"/>
                <a:pathLst>
                  <a:path w="5417" h="5452" extrusionOk="0">
                    <a:moveTo>
                      <a:pt x="1" y="5451"/>
                    </a:moveTo>
                    <a:lnTo>
                      <a:pt x="5416" y="5451"/>
                    </a:lnTo>
                    <a:lnTo>
                      <a:pt x="5416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" name="Google Shape;133;p5"/>
              <p:cNvSpPr/>
              <p:nvPr/>
            </p:nvSpPr>
            <p:spPr>
              <a:xfrm>
                <a:off x="5438332" y="1921059"/>
                <a:ext cx="284638" cy="317429"/>
              </a:xfrm>
              <a:custGeom>
                <a:avLst/>
                <a:gdLst/>
                <a:ahLst/>
                <a:cxnLst/>
                <a:rect l="l" t="t" r="r" b="b"/>
                <a:pathLst>
                  <a:path w="4889" h="5452" extrusionOk="0">
                    <a:moveTo>
                      <a:pt x="0" y="5451"/>
                    </a:moveTo>
                    <a:lnTo>
                      <a:pt x="4888" y="5451"/>
                    </a:lnTo>
                    <a:lnTo>
                      <a:pt x="4888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" name="Google Shape;134;p5"/>
              <p:cNvSpPr/>
              <p:nvPr/>
            </p:nvSpPr>
            <p:spPr>
              <a:xfrm>
                <a:off x="5407591" y="1921059"/>
                <a:ext cx="315378" cy="121277"/>
              </a:xfrm>
              <a:custGeom>
                <a:avLst/>
                <a:gdLst/>
                <a:ahLst/>
                <a:cxnLst/>
                <a:rect l="l" t="t" r="r" b="b"/>
                <a:pathLst>
                  <a:path w="5417" h="2083" extrusionOk="0">
                    <a:moveTo>
                      <a:pt x="1" y="2083"/>
                    </a:moveTo>
                    <a:lnTo>
                      <a:pt x="5416" y="2083"/>
                    </a:lnTo>
                    <a:lnTo>
                      <a:pt x="5416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" name="Google Shape;135;p5"/>
              <p:cNvSpPr/>
              <p:nvPr/>
            </p:nvSpPr>
            <p:spPr>
              <a:xfrm>
                <a:off x="5376909" y="2236794"/>
                <a:ext cx="378779" cy="87276"/>
              </a:xfrm>
              <a:custGeom>
                <a:avLst/>
                <a:gdLst/>
                <a:ahLst/>
                <a:cxnLst/>
                <a:rect l="l" t="t" r="r" b="b"/>
                <a:pathLst>
                  <a:path w="6506" h="1499" extrusionOk="0">
                    <a:moveTo>
                      <a:pt x="0" y="1498"/>
                    </a:moveTo>
                    <a:lnTo>
                      <a:pt x="6506" y="1498"/>
                    </a:lnTo>
                    <a:lnTo>
                      <a:pt x="650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" name="Google Shape;136;p5"/>
              <p:cNvSpPr/>
              <p:nvPr/>
            </p:nvSpPr>
            <p:spPr>
              <a:xfrm>
                <a:off x="4861360" y="2590139"/>
                <a:ext cx="315785" cy="319059"/>
              </a:xfrm>
              <a:custGeom>
                <a:avLst/>
                <a:gdLst/>
                <a:ahLst/>
                <a:cxnLst/>
                <a:rect l="l" t="t" r="r" b="b"/>
                <a:pathLst>
                  <a:path w="5424" h="5480" extrusionOk="0">
                    <a:moveTo>
                      <a:pt x="1" y="5479"/>
                    </a:moveTo>
                    <a:lnTo>
                      <a:pt x="5423" y="5479"/>
                    </a:lnTo>
                    <a:lnTo>
                      <a:pt x="5423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" name="Google Shape;137;p5"/>
              <p:cNvSpPr/>
              <p:nvPr/>
            </p:nvSpPr>
            <p:spPr>
              <a:xfrm>
                <a:off x="4885521" y="2590139"/>
                <a:ext cx="291624" cy="319059"/>
              </a:xfrm>
              <a:custGeom>
                <a:avLst/>
                <a:gdLst/>
                <a:ahLst/>
                <a:cxnLst/>
                <a:rect l="l" t="t" r="r" b="b"/>
                <a:pathLst>
                  <a:path w="5009" h="5480" extrusionOk="0">
                    <a:moveTo>
                      <a:pt x="1" y="5479"/>
                    </a:moveTo>
                    <a:lnTo>
                      <a:pt x="5008" y="5479"/>
                    </a:lnTo>
                    <a:lnTo>
                      <a:pt x="5008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" name="Google Shape;138;p5"/>
              <p:cNvSpPr/>
              <p:nvPr/>
            </p:nvSpPr>
            <p:spPr>
              <a:xfrm>
                <a:off x="4861360" y="1921059"/>
                <a:ext cx="315785" cy="317429"/>
              </a:xfrm>
              <a:custGeom>
                <a:avLst/>
                <a:gdLst/>
                <a:ahLst/>
                <a:cxnLst/>
                <a:rect l="l" t="t" r="r" b="b"/>
                <a:pathLst>
                  <a:path w="5424" h="5452" extrusionOk="0">
                    <a:moveTo>
                      <a:pt x="1" y="5451"/>
                    </a:moveTo>
                    <a:lnTo>
                      <a:pt x="5423" y="5451"/>
                    </a:lnTo>
                    <a:lnTo>
                      <a:pt x="5423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" name="Google Shape;139;p5"/>
              <p:cNvSpPr/>
              <p:nvPr/>
            </p:nvSpPr>
            <p:spPr>
              <a:xfrm>
                <a:off x="4885521" y="1921059"/>
                <a:ext cx="291624" cy="317429"/>
              </a:xfrm>
              <a:custGeom>
                <a:avLst/>
                <a:gdLst/>
                <a:ahLst/>
                <a:cxnLst/>
                <a:rect l="l" t="t" r="r" b="b"/>
                <a:pathLst>
                  <a:path w="5009" h="5452" extrusionOk="0">
                    <a:moveTo>
                      <a:pt x="1" y="5451"/>
                    </a:moveTo>
                    <a:lnTo>
                      <a:pt x="5008" y="5451"/>
                    </a:lnTo>
                    <a:lnTo>
                      <a:pt x="5008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" name="Google Shape;140;p5"/>
              <p:cNvSpPr/>
              <p:nvPr/>
            </p:nvSpPr>
            <p:spPr>
              <a:xfrm>
                <a:off x="4861360" y="1921059"/>
                <a:ext cx="315785" cy="121277"/>
              </a:xfrm>
              <a:custGeom>
                <a:avLst/>
                <a:gdLst/>
                <a:ahLst/>
                <a:cxnLst/>
                <a:rect l="l" t="t" r="r" b="b"/>
                <a:pathLst>
                  <a:path w="5424" h="2083" extrusionOk="0">
                    <a:moveTo>
                      <a:pt x="1" y="2083"/>
                    </a:moveTo>
                    <a:lnTo>
                      <a:pt x="5423" y="2083"/>
                    </a:lnTo>
                    <a:lnTo>
                      <a:pt x="5423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" name="Google Shape;141;p5"/>
              <p:cNvSpPr/>
              <p:nvPr/>
            </p:nvSpPr>
            <p:spPr>
              <a:xfrm>
                <a:off x="4830677" y="2236794"/>
                <a:ext cx="378779" cy="87276"/>
              </a:xfrm>
              <a:custGeom>
                <a:avLst/>
                <a:gdLst/>
                <a:ahLst/>
                <a:cxnLst/>
                <a:rect l="l" t="t" r="r" b="b"/>
                <a:pathLst>
                  <a:path w="6506" h="1499" extrusionOk="0">
                    <a:moveTo>
                      <a:pt x="0" y="1498"/>
                    </a:moveTo>
                    <a:lnTo>
                      <a:pt x="6506" y="1498"/>
                    </a:lnTo>
                    <a:lnTo>
                      <a:pt x="650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" name="Google Shape;142;p5"/>
              <p:cNvSpPr/>
              <p:nvPr/>
            </p:nvSpPr>
            <p:spPr>
              <a:xfrm>
                <a:off x="4583353" y="4480238"/>
                <a:ext cx="1830728" cy="128264"/>
              </a:xfrm>
              <a:custGeom>
                <a:avLst/>
                <a:gdLst/>
                <a:ahLst/>
                <a:cxnLst/>
                <a:rect l="l" t="t" r="r" b="b"/>
                <a:pathLst>
                  <a:path w="31445" h="2203" extrusionOk="0">
                    <a:moveTo>
                      <a:pt x="0" y="2202"/>
                    </a:moveTo>
                    <a:lnTo>
                      <a:pt x="31445" y="2202"/>
                    </a:lnTo>
                    <a:lnTo>
                      <a:pt x="31445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" name="Google Shape;143;p5"/>
              <p:cNvSpPr/>
              <p:nvPr/>
            </p:nvSpPr>
            <p:spPr>
              <a:xfrm>
                <a:off x="5985786" y="4480238"/>
                <a:ext cx="428325" cy="128264"/>
              </a:xfrm>
              <a:custGeom>
                <a:avLst/>
                <a:gdLst/>
                <a:ahLst/>
                <a:cxnLst/>
                <a:rect l="l" t="t" r="r" b="b"/>
                <a:pathLst>
                  <a:path w="7357" h="2203" extrusionOk="0">
                    <a:moveTo>
                      <a:pt x="0" y="2202"/>
                    </a:moveTo>
                    <a:lnTo>
                      <a:pt x="7357" y="2202"/>
                    </a:lnTo>
                    <a:lnTo>
                      <a:pt x="7357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332B45">
                  <a:alpha val="5687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" name="Google Shape;144;p5"/>
              <p:cNvSpPr/>
              <p:nvPr/>
            </p:nvSpPr>
            <p:spPr>
              <a:xfrm>
                <a:off x="5050986" y="3456590"/>
                <a:ext cx="456969" cy="766150"/>
              </a:xfrm>
              <a:custGeom>
                <a:avLst/>
                <a:gdLst/>
                <a:ahLst/>
                <a:cxnLst/>
                <a:rect l="l" t="t" r="r" b="b"/>
                <a:pathLst>
                  <a:path w="7849" h="13159" extrusionOk="0">
                    <a:moveTo>
                      <a:pt x="0" y="13159"/>
                    </a:moveTo>
                    <a:lnTo>
                      <a:pt x="7849" y="13159"/>
                    </a:lnTo>
                    <a:lnTo>
                      <a:pt x="784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2B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" name="Google Shape;145;p5"/>
              <p:cNvSpPr/>
              <p:nvPr/>
            </p:nvSpPr>
            <p:spPr>
              <a:xfrm>
                <a:off x="5107053" y="3456590"/>
                <a:ext cx="400903" cy="766150"/>
              </a:xfrm>
              <a:custGeom>
                <a:avLst/>
                <a:gdLst/>
                <a:ahLst/>
                <a:cxnLst/>
                <a:rect l="l" t="t" r="r" b="b"/>
                <a:pathLst>
                  <a:path w="6886" h="13159" extrusionOk="0">
                    <a:moveTo>
                      <a:pt x="1" y="13159"/>
                    </a:moveTo>
                    <a:lnTo>
                      <a:pt x="6886" y="13159"/>
                    </a:lnTo>
                    <a:lnTo>
                      <a:pt x="6886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" name="Google Shape;146;p5"/>
              <p:cNvSpPr/>
              <p:nvPr/>
            </p:nvSpPr>
            <p:spPr>
              <a:xfrm>
                <a:off x="5187340" y="3507766"/>
                <a:ext cx="238760" cy="100783"/>
              </a:xfrm>
              <a:custGeom>
                <a:avLst/>
                <a:gdLst/>
                <a:ahLst/>
                <a:cxnLst/>
                <a:rect l="l" t="t" r="r" b="b"/>
                <a:pathLst>
                  <a:path w="4101" h="1731" extrusionOk="0">
                    <a:moveTo>
                      <a:pt x="0" y="1731"/>
                    </a:moveTo>
                    <a:lnTo>
                      <a:pt x="4100" y="1731"/>
                    </a:lnTo>
                    <a:lnTo>
                      <a:pt x="41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" name="Google Shape;147;p5"/>
              <p:cNvSpPr/>
              <p:nvPr/>
            </p:nvSpPr>
            <p:spPr>
              <a:xfrm>
                <a:off x="5014947" y="3384919"/>
                <a:ext cx="529045" cy="71730"/>
              </a:xfrm>
              <a:custGeom>
                <a:avLst/>
                <a:gdLst/>
                <a:ahLst/>
                <a:cxnLst/>
                <a:rect l="l" t="t" r="r" b="b"/>
                <a:pathLst>
                  <a:path w="9087" h="1232" extrusionOk="0">
                    <a:moveTo>
                      <a:pt x="0" y="1"/>
                    </a:moveTo>
                    <a:lnTo>
                      <a:pt x="9087" y="1"/>
                    </a:lnTo>
                    <a:lnTo>
                      <a:pt x="9087" y="1231"/>
                    </a:lnTo>
                    <a:lnTo>
                      <a:pt x="0" y="123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" name="Google Shape;148;p5"/>
              <p:cNvSpPr/>
              <p:nvPr/>
            </p:nvSpPr>
            <p:spPr>
              <a:xfrm>
                <a:off x="5235198" y="4219406"/>
                <a:ext cx="272761" cy="260895"/>
              </a:xfrm>
              <a:custGeom>
                <a:avLst/>
                <a:gdLst/>
                <a:ahLst/>
                <a:cxnLst/>
                <a:rect l="l" t="t" r="r" b="b"/>
                <a:pathLst>
                  <a:path w="4685" h="4481" extrusionOk="0">
                    <a:moveTo>
                      <a:pt x="3046" y="1"/>
                    </a:moveTo>
                    <a:lnTo>
                      <a:pt x="3046" y="1555"/>
                    </a:lnTo>
                    <a:lnTo>
                      <a:pt x="1407" y="1555"/>
                    </a:lnTo>
                    <a:lnTo>
                      <a:pt x="1407" y="2990"/>
                    </a:lnTo>
                    <a:lnTo>
                      <a:pt x="113" y="2990"/>
                    </a:lnTo>
                    <a:lnTo>
                      <a:pt x="113" y="4481"/>
                    </a:lnTo>
                    <a:lnTo>
                      <a:pt x="1" y="4481"/>
                    </a:lnTo>
                    <a:lnTo>
                      <a:pt x="4685" y="4481"/>
                    </a:lnTo>
                    <a:lnTo>
                      <a:pt x="4685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" name="Google Shape;149;p5"/>
              <p:cNvSpPr/>
              <p:nvPr/>
            </p:nvSpPr>
            <p:spPr>
              <a:xfrm>
                <a:off x="4842554" y="4393430"/>
                <a:ext cx="399273" cy="86868"/>
              </a:xfrm>
              <a:custGeom>
                <a:avLst/>
                <a:gdLst/>
                <a:ahLst/>
                <a:cxnLst/>
                <a:rect l="l" t="t" r="r" b="b"/>
                <a:pathLst>
                  <a:path w="6858" h="1492" extrusionOk="0">
                    <a:moveTo>
                      <a:pt x="1702" y="1"/>
                    </a:moveTo>
                    <a:lnTo>
                      <a:pt x="1702" y="1"/>
                    </a:lnTo>
                    <a:lnTo>
                      <a:pt x="0" y="1"/>
                    </a:lnTo>
                    <a:lnTo>
                      <a:pt x="0" y="1492"/>
                    </a:lnTo>
                    <a:lnTo>
                      <a:pt x="6857" y="1492"/>
                    </a:lnTo>
                    <a:lnTo>
                      <a:pt x="6857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150;p5"/>
              <p:cNvSpPr/>
              <p:nvPr/>
            </p:nvSpPr>
            <p:spPr>
              <a:xfrm>
                <a:off x="4941647" y="4309941"/>
                <a:ext cx="375519" cy="83549"/>
              </a:xfrm>
              <a:custGeom>
                <a:avLst/>
                <a:gdLst/>
                <a:ahLst/>
                <a:cxnLst/>
                <a:rect l="l" t="t" r="r" b="b"/>
                <a:pathLst>
                  <a:path w="6450" h="1435" extrusionOk="0">
                    <a:moveTo>
                      <a:pt x="0" y="0"/>
                    </a:moveTo>
                    <a:lnTo>
                      <a:pt x="0" y="1435"/>
                    </a:lnTo>
                    <a:lnTo>
                      <a:pt x="6449" y="1435"/>
                    </a:lnTo>
                    <a:lnTo>
                      <a:pt x="6449" y="0"/>
                    </a:lnTo>
                    <a:lnTo>
                      <a:pt x="128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5"/>
              <p:cNvSpPr/>
              <p:nvPr/>
            </p:nvSpPr>
            <p:spPr>
              <a:xfrm>
                <a:off x="5016577" y="4219406"/>
                <a:ext cx="396012" cy="90594"/>
              </a:xfrm>
              <a:custGeom>
                <a:avLst/>
                <a:gdLst/>
                <a:ahLst/>
                <a:cxnLst/>
                <a:rect l="l" t="t" r="r" b="b"/>
                <a:pathLst>
                  <a:path w="6802" h="1556" extrusionOk="0">
                    <a:moveTo>
                      <a:pt x="0" y="1555"/>
                    </a:moveTo>
                    <a:lnTo>
                      <a:pt x="6801" y="1555"/>
                    </a:lnTo>
                    <a:lnTo>
                      <a:pt x="680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152;p5"/>
              <p:cNvSpPr/>
              <p:nvPr/>
            </p:nvSpPr>
            <p:spPr>
              <a:xfrm>
                <a:off x="5393676" y="3868099"/>
                <a:ext cx="77025" cy="76621"/>
              </a:xfrm>
              <a:custGeom>
                <a:avLst/>
                <a:gdLst/>
                <a:ahLst/>
                <a:cxnLst/>
                <a:rect l="l" t="t" r="r" b="b"/>
                <a:pathLst>
                  <a:path w="1323" h="1316" extrusionOk="0">
                    <a:moveTo>
                      <a:pt x="1323" y="640"/>
                    </a:moveTo>
                    <a:cubicBezTo>
                      <a:pt x="1323" y="1020"/>
                      <a:pt x="999" y="1316"/>
                      <a:pt x="648" y="1316"/>
                    </a:cubicBezTo>
                    <a:cubicBezTo>
                      <a:pt x="296" y="1316"/>
                      <a:pt x="1" y="1020"/>
                      <a:pt x="1" y="640"/>
                    </a:cubicBezTo>
                    <a:cubicBezTo>
                      <a:pt x="1" y="289"/>
                      <a:pt x="296" y="0"/>
                      <a:pt x="648" y="0"/>
                    </a:cubicBezTo>
                    <a:cubicBezTo>
                      <a:pt x="999" y="0"/>
                      <a:pt x="1323" y="289"/>
                      <a:pt x="1323" y="64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153;p5"/>
              <p:cNvSpPr/>
              <p:nvPr/>
            </p:nvSpPr>
            <p:spPr>
              <a:xfrm>
                <a:off x="6183564" y="2610633"/>
                <a:ext cx="34466" cy="341126"/>
              </a:xfrm>
              <a:custGeom>
                <a:avLst/>
                <a:gdLst/>
                <a:ahLst/>
                <a:cxnLst/>
                <a:rect l="l" t="t" r="r" b="b"/>
                <a:pathLst>
                  <a:path w="592" h="5859" extrusionOk="0">
                    <a:moveTo>
                      <a:pt x="0" y="5831"/>
                    </a:moveTo>
                    <a:lnTo>
                      <a:pt x="591" y="5859"/>
                    </a:lnTo>
                    <a:lnTo>
                      <a:pt x="59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" name="Google Shape;154;p5"/>
              <p:cNvSpPr/>
              <p:nvPr/>
            </p:nvSpPr>
            <p:spPr>
              <a:xfrm>
                <a:off x="6183564" y="1943591"/>
                <a:ext cx="34466" cy="339495"/>
              </a:xfrm>
              <a:custGeom>
                <a:avLst/>
                <a:gdLst/>
                <a:ahLst/>
                <a:cxnLst/>
                <a:rect l="l" t="t" r="r" b="b"/>
                <a:pathLst>
                  <a:path w="592" h="5831" extrusionOk="0">
                    <a:moveTo>
                      <a:pt x="0" y="5831"/>
                    </a:moveTo>
                    <a:lnTo>
                      <a:pt x="591" y="5831"/>
                    </a:lnTo>
                    <a:lnTo>
                      <a:pt x="59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" name="Google Shape;155;p5"/>
              <p:cNvSpPr/>
              <p:nvPr/>
            </p:nvSpPr>
            <p:spPr>
              <a:xfrm>
                <a:off x="4537475" y="1366675"/>
                <a:ext cx="1412708" cy="93796"/>
              </a:xfrm>
              <a:custGeom>
                <a:avLst/>
                <a:gdLst/>
                <a:ahLst/>
                <a:cxnLst/>
                <a:rect l="l" t="t" r="r" b="b"/>
                <a:pathLst>
                  <a:path w="24265" h="1611" extrusionOk="0">
                    <a:moveTo>
                      <a:pt x="1" y="1611"/>
                    </a:moveTo>
                    <a:lnTo>
                      <a:pt x="24264" y="1611"/>
                    </a:lnTo>
                    <a:lnTo>
                      <a:pt x="24264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" name="Google Shape;156;p5"/>
              <p:cNvSpPr/>
              <p:nvPr/>
            </p:nvSpPr>
            <p:spPr>
              <a:xfrm>
                <a:off x="4861360" y="2590139"/>
                <a:ext cx="315785" cy="100783"/>
              </a:xfrm>
              <a:custGeom>
                <a:avLst/>
                <a:gdLst/>
                <a:ahLst/>
                <a:cxnLst/>
                <a:rect l="l" t="t" r="r" b="b"/>
                <a:pathLst>
                  <a:path w="5424" h="1731" extrusionOk="0">
                    <a:moveTo>
                      <a:pt x="1" y="1731"/>
                    </a:moveTo>
                    <a:lnTo>
                      <a:pt x="5423" y="1731"/>
                    </a:lnTo>
                    <a:lnTo>
                      <a:pt x="5423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" name="Google Shape;157;p5"/>
              <p:cNvSpPr/>
              <p:nvPr/>
            </p:nvSpPr>
            <p:spPr>
              <a:xfrm>
                <a:off x="4830677" y="2903778"/>
                <a:ext cx="378779" cy="87276"/>
              </a:xfrm>
              <a:custGeom>
                <a:avLst/>
                <a:gdLst/>
                <a:ahLst/>
                <a:cxnLst/>
                <a:rect l="l" t="t" r="r" b="b"/>
                <a:pathLst>
                  <a:path w="6506" h="1499" extrusionOk="0">
                    <a:moveTo>
                      <a:pt x="0" y="1499"/>
                    </a:moveTo>
                    <a:lnTo>
                      <a:pt x="6506" y="1499"/>
                    </a:lnTo>
                    <a:lnTo>
                      <a:pt x="6506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158;p5"/>
              <p:cNvSpPr/>
              <p:nvPr/>
            </p:nvSpPr>
            <p:spPr>
              <a:xfrm>
                <a:off x="5407591" y="2590139"/>
                <a:ext cx="315378" cy="100783"/>
              </a:xfrm>
              <a:custGeom>
                <a:avLst/>
                <a:gdLst/>
                <a:ahLst/>
                <a:cxnLst/>
                <a:rect l="l" t="t" r="r" b="b"/>
                <a:pathLst>
                  <a:path w="5417" h="1731" extrusionOk="0">
                    <a:moveTo>
                      <a:pt x="1" y="1731"/>
                    </a:moveTo>
                    <a:lnTo>
                      <a:pt x="5416" y="1731"/>
                    </a:lnTo>
                    <a:lnTo>
                      <a:pt x="5416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" name="Google Shape;159;p5"/>
              <p:cNvSpPr/>
              <p:nvPr/>
            </p:nvSpPr>
            <p:spPr>
              <a:xfrm>
                <a:off x="5376909" y="2903778"/>
                <a:ext cx="378779" cy="87276"/>
              </a:xfrm>
              <a:custGeom>
                <a:avLst/>
                <a:gdLst/>
                <a:ahLst/>
                <a:cxnLst/>
                <a:rect l="l" t="t" r="r" b="b"/>
                <a:pathLst>
                  <a:path w="6506" h="1499" extrusionOk="0">
                    <a:moveTo>
                      <a:pt x="0" y="1499"/>
                    </a:moveTo>
                    <a:lnTo>
                      <a:pt x="6506" y="1499"/>
                    </a:lnTo>
                    <a:lnTo>
                      <a:pt x="6506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0" name="Google Shape;160;p5"/>
            <p:cNvGrpSpPr/>
            <p:nvPr/>
          </p:nvGrpSpPr>
          <p:grpSpPr>
            <a:xfrm>
              <a:off x="1159938" y="4608494"/>
              <a:ext cx="1312462" cy="976771"/>
              <a:chOff x="5951675" y="3577056"/>
              <a:chExt cx="1387821" cy="1032855"/>
            </a:xfrm>
          </p:grpSpPr>
          <p:sp>
            <p:nvSpPr>
              <p:cNvPr id="161" name="Google Shape;161;p5"/>
              <p:cNvSpPr/>
              <p:nvPr/>
            </p:nvSpPr>
            <p:spPr>
              <a:xfrm>
                <a:off x="5951675" y="3812955"/>
                <a:ext cx="737887" cy="796955"/>
              </a:xfrm>
              <a:custGeom>
                <a:avLst/>
                <a:gdLst/>
                <a:ahLst/>
                <a:cxnLst/>
                <a:rect l="l" t="t" r="r" b="b"/>
                <a:pathLst>
                  <a:path w="3960" h="4277" extrusionOk="0">
                    <a:moveTo>
                      <a:pt x="1146" y="4276"/>
                    </a:moveTo>
                    <a:cubicBezTo>
                      <a:pt x="499" y="4276"/>
                      <a:pt x="0" y="3749"/>
                      <a:pt x="0" y="3130"/>
                    </a:cubicBezTo>
                    <a:cubicBezTo>
                      <a:pt x="0" y="2666"/>
                      <a:pt x="267" y="2286"/>
                      <a:pt x="675" y="2110"/>
                    </a:cubicBezTo>
                    <a:cubicBezTo>
                      <a:pt x="647" y="2019"/>
                      <a:pt x="619" y="1899"/>
                      <a:pt x="619" y="1815"/>
                    </a:cubicBezTo>
                    <a:cubicBezTo>
                      <a:pt x="619" y="1372"/>
                      <a:pt x="907" y="1020"/>
                      <a:pt x="1322" y="936"/>
                    </a:cubicBezTo>
                    <a:cubicBezTo>
                      <a:pt x="1294" y="844"/>
                      <a:pt x="1294" y="788"/>
                      <a:pt x="1294" y="703"/>
                    </a:cubicBezTo>
                    <a:cubicBezTo>
                      <a:pt x="1294" y="317"/>
                      <a:pt x="1611" y="0"/>
                      <a:pt x="1997" y="0"/>
                    </a:cubicBezTo>
                    <a:cubicBezTo>
                      <a:pt x="2377" y="0"/>
                      <a:pt x="2701" y="317"/>
                      <a:pt x="2701" y="703"/>
                    </a:cubicBezTo>
                    <a:cubicBezTo>
                      <a:pt x="2701" y="788"/>
                      <a:pt x="2701" y="844"/>
                      <a:pt x="2666" y="936"/>
                    </a:cubicBezTo>
                    <a:cubicBezTo>
                      <a:pt x="3052" y="1055"/>
                      <a:pt x="3341" y="1407"/>
                      <a:pt x="3341" y="1815"/>
                    </a:cubicBezTo>
                    <a:cubicBezTo>
                      <a:pt x="3341" y="1899"/>
                      <a:pt x="3313" y="2019"/>
                      <a:pt x="3284" y="2110"/>
                    </a:cubicBezTo>
                    <a:cubicBezTo>
                      <a:pt x="3692" y="2286"/>
                      <a:pt x="3960" y="2666"/>
                      <a:pt x="3960" y="3130"/>
                    </a:cubicBezTo>
                    <a:cubicBezTo>
                      <a:pt x="3960" y="3749"/>
                      <a:pt x="3460" y="4276"/>
                      <a:pt x="2813" y="427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>
                <a:outerShdw blurRad="85725" dist="104775" dir="8280000" algn="bl" rotWithShape="0">
                  <a:schemeClr val="dk1">
                    <a:alpha val="41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" name="Google Shape;162;p5"/>
              <p:cNvSpPr/>
              <p:nvPr/>
            </p:nvSpPr>
            <p:spPr>
              <a:xfrm>
                <a:off x="6377448" y="3577056"/>
                <a:ext cx="962048" cy="1032855"/>
              </a:xfrm>
              <a:custGeom>
                <a:avLst/>
                <a:gdLst/>
                <a:ahLst/>
                <a:cxnLst/>
                <a:rect l="l" t="t" r="r" b="b"/>
                <a:pathLst>
                  <a:path w="5163" h="5543" extrusionOk="0">
                    <a:moveTo>
                      <a:pt x="1499" y="5542"/>
                    </a:moveTo>
                    <a:cubicBezTo>
                      <a:pt x="676" y="5542"/>
                      <a:pt x="1" y="4867"/>
                      <a:pt x="1" y="4044"/>
                    </a:cubicBezTo>
                    <a:cubicBezTo>
                      <a:pt x="1" y="3460"/>
                      <a:pt x="352" y="2961"/>
                      <a:pt x="880" y="2729"/>
                    </a:cubicBezTo>
                    <a:cubicBezTo>
                      <a:pt x="824" y="2609"/>
                      <a:pt x="796" y="2462"/>
                      <a:pt x="796" y="2349"/>
                    </a:cubicBezTo>
                    <a:cubicBezTo>
                      <a:pt x="796" y="1794"/>
                      <a:pt x="1203" y="1322"/>
                      <a:pt x="1731" y="1203"/>
                    </a:cubicBezTo>
                    <a:cubicBezTo>
                      <a:pt x="1703" y="1118"/>
                      <a:pt x="1675" y="999"/>
                      <a:pt x="1675" y="879"/>
                    </a:cubicBezTo>
                    <a:cubicBezTo>
                      <a:pt x="1675" y="387"/>
                      <a:pt x="2083" y="0"/>
                      <a:pt x="2582" y="0"/>
                    </a:cubicBezTo>
                    <a:cubicBezTo>
                      <a:pt x="3109" y="0"/>
                      <a:pt x="3517" y="387"/>
                      <a:pt x="3517" y="879"/>
                    </a:cubicBezTo>
                    <a:cubicBezTo>
                      <a:pt x="3517" y="999"/>
                      <a:pt x="3489" y="1118"/>
                      <a:pt x="3461" y="1203"/>
                    </a:cubicBezTo>
                    <a:cubicBezTo>
                      <a:pt x="3960" y="1351"/>
                      <a:pt x="4340" y="1822"/>
                      <a:pt x="4340" y="2349"/>
                    </a:cubicBezTo>
                    <a:cubicBezTo>
                      <a:pt x="4340" y="2462"/>
                      <a:pt x="4312" y="2609"/>
                      <a:pt x="4284" y="2729"/>
                    </a:cubicBezTo>
                    <a:cubicBezTo>
                      <a:pt x="4811" y="2961"/>
                      <a:pt x="5163" y="3460"/>
                      <a:pt x="5163" y="4044"/>
                    </a:cubicBezTo>
                    <a:cubicBezTo>
                      <a:pt x="5163" y="4867"/>
                      <a:pt x="4488" y="5542"/>
                      <a:pt x="3637" y="554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85725" dist="104775" dir="8280000" algn="bl" rotWithShape="0">
                  <a:schemeClr val="dk1">
                    <a:alpha val="41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63" name="Google Shape;163;p5"/>
          <p:cNvGrpSpPr/>
          <p:nvPr/>
        </p:nvGrpSpPr>
        <p:grpSpPr>
          <a:xfrm>
            <a:off x="7855859" y="820123"/>
            <a:ext cx="1416256" cy="652339"/>
            <a:chOff x="8259609" y="727348"/>
            <a:chExt cx="1416256" cy="652339"/>
          </a:xfrm>
        </p:grpSpPr>
        <p:sp>
          <p:nvSpPr>
            <p:cNvPr id="164" name="Google Shape;164;p5"/>
            <p:cNvSpPr/>
            <p:nvPr/>
          </p:nvSpPr>
          <p:spPr>
            <a:xfrm>
              <a:off x="8259609" y="1218342"/>
              <a:ext cx="602060" cy="161345"/>
            </a:xfrm>
            <a:custGeom>
              <a:avLst/>
              <a:gdLst/>
              <a:ahLst/>
              <a:cxnLst/>
              <a:rect l="l" t="t" r="r" b="b"/>
              <a:pathLst>
                <a:path w="15093" h="4045" extrusionOk="0">
                  <a:moveTo>
                    <a:pt x="15065" y="4045"/>
                  </a:moveTo>
                  <a:cubicBezTo>
                    <a:pt x="15065" y="3989"/>
                    <a:pt x="15093" y="3904"/>
                    <a:pt x="15093" y="3813"/>
                  </a:cubicBezTo>
                  <a:cubicBezTo>
                    <a:pt x="15093" y="1703"/>
                    <a:pt x="13046" y="1"/>
                    <a:pt x="10550" y="1"/>
                  </a:cubicBezTo>
                  <a:cubicBezTo>
                    <a:pt x="8615" y="1"/>
                    <a:pt x="6977" y="1028"/>
                    <a:pt x="6330" y="2462"/>
                  </a:cubicBezTo>
                  <a:cubicBezTo>
                    <a:pt x="5662" y="1851"/>
                    <a:pt x="4691" y="1471"/>
                    <a:pt x="3636" y="1471"/>
                  </a:cubicBezTo>
                  <a:cubicBezTo>
                    <a:pt x="1793" y="1471"/>
                    <a:pt x="295" y="2582"/>
                    <a:pt x="0" y="404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5"/>
            <p:cNvSpPr/>
            <p:nvPr/>
          </p:nvSpPr>
          <p:spPr>
            <a:xfrm>
              <a:off x="8697876" y="727348"/>
              <a:ext cx="977989" cy="262775"/>
            </a:xfrm>
            <a:custGeom>
              <a:avLst/>
              <a:gdLst/>
              <a:ahLst/>
              <a:cxnLst/>
              <a:rect l="l" t="t" r="r" b="b"/>
              <a:pathLst>
                <a:path w="13744" h="3693" extrusionOk="0">
                  <a:moveTo>
                    <a:pt x="13743" y="3693"/>
                  </a:moveTo>
                  <a:lnTo>
                    <a:pt x="13743" y="3489"/>
                  </a:lnTo>
                  <a:cubicBezTo>
                    <a:pt x="13743" y="1555"/>
                    <a:pt x="11894" y="1"/>
                    <a:pt x="9608" y="1"/>
                  </a:cubicBezTo>
                  <a:cubicBezTo>
                    <a:pt x="7850" y="1"/>
                    <a:pt x="6359" y="943"/>
                    <a:pt x="5768" y="2230"/>
                  </a:cubicBezTo>
                  <a:cubicBezTo>
                    <a:pt x="5156" y="1674"/>
                    <a:pt x="4277" y="1323"/>
                    <a:pt x="3306" y="1323"/>
                  </a:cubicBezTo>
                  <a:cubicBezTo>
                    <a:pt x="1639" y="1323"/>
                    <a:pt x="261" y="2350"/>
                    <a:pt x="1" y="369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8"/>
          <p:cNvSpPr txBox="1">
            <a:spLocks noGrp="1"/>
          </p:cNvSpPr>
          <p:nvPr>
            <p:ph type="title"/>
          </p:nvPr>
        </p:nvSpPr>
        <p:spPr>
          <a:xfrm>
            <a:off x="715100" y="1307100"/>
            <a:ext cx="6367800" cy="252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grpSp>
        <p:nvGrpSpPr>
          <p:cNvPr id="351" name="Google Shape;351;p8"/>
          <p:cNvGrpSpPr/>
          <p:nvPr/>
        </p:nvGrpSpPr>
        <p:grpSpPr>
          <a:xfrm>
            <a:off x="6371628" y="76028"/>
            <a:ext cx="3356101" cy="5128818"/>
            <a:chOff x="6371628" y="76028"/>
            <a:chExt cx="3356101" cy="5128818"/>
          </a:xfrm>
        </p:grpSpPr>
        <p:grpSp>
          <p:nvGrpSpPr>
            <p:cNvPr id="352" name="Google Shape;352;p8"/>
            <p:cNvGrpSpPr/>
            <p:nvPr/>
          </p:nvGrpSpPr>
          <p:grpSpPr>
            <a:xfrm>
              <a:off x="6830033" y="76028"/>
              <a:ext cx="2897695" cy="1572227"/>
              <a:chOff x="6229583" y="1671653"/>
              <a:chExt cx="2897695" cy="1572227"/>
            </a:xfrm>
          </p:grpSpPr>
          <p:sp>
            <p:nvSpPr>
              <p:cNvPr id="353" name="Google Shape;353;p8"/>
              <p:cNvSpPr/>
              <p:nvPr/>
            </p:nvSpPr>
            <p:spPr>
              <a:xfrm>
                <a:off x="7524304" y="1671653"/>
                <a:ext cx="1415426" cy="380324"/>
              </a:xfrm>
              <a:custGeom>
                <a:avLst/>
                <a:gdLst/>
                <a:ahLst/>
                <a:cxnLst/>
                <a:rect l="l" t="t" r="r" b="b"/>
                <a:pathLst>
                  <a:path w="13744" h="3693" extrusionOk="0">
                    <a:moveTo>
                      <a:pt x="13743" y="3693"/>
                    </a:moveTo>
                    <a:lnTo>
                      <a:pt x="13743" y="3489"/>
                    </a:lnTo>
                    <a:cubicBezTo>
                      <a:pt x="13743" y="1555"/>
                      <a:pt x="11894" y="1"/>
                      <a:pt x="9608" y="1"/>
                    </a:cubicBezTo>
                    <a:cubicBezTo>
                      <a:pt x="7850" y="1"/>
                      <a:pt x="6359" y="943"/>
                      <a:pt x="5768" y="2230"/>
                    </a:cubicBezTo>
                    <a:cubicBezTo>
                      <a:pt x="5156" y="1674"/>
                      <a:pt x="4277" y="1323"/>
                      <a:pt x="3306" y="1323"/>
                    </a:cubicBezTo>
                    <a:cubicBezTo>
                      <a:pt x="1639" y="1323"/>
                      <a:pt x="261" y="2350"/>
                      <a:pt x="1" y="3693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4" name="Google Shape;354;p8"/>
              <p:cNvSpPr/>
              <p:nvPr/>
            </p:nvSpPr>
            <p:spPr>
              <a:xfrm>
                <a:off x="8168647" y="2986982"/>
                <a:ext cx="958632" cy="256898"/>
              </a:xfrm>
              <a:custGeom>
                <a:avLst/>
                <a:gdLst/>
                <a:ahLst/>
                <a:cxnLst/>
                <a:rect l="l" t="t" r="r" b="b"/>
                <a:pathLst>
                  <a:path w="15093" h="4045" extrusionOk="0">
                    <a:moveTo>
                      <a:pt x="15065" y="4045"/>
                    </a:moveTo>
                    <a:cubicBezTo>
                      <a:pt x="15065" y="3989"/>
                      <a:pt x="15093" y="3904"/>
                      <a:pt x="15093" y="3813"/>
                    </a:cubicBezTo>
                    <a:cubicBezTo>
                      <a:pt x="15093" y="1703"/>
                      <a:pt x="13046" y="1"/>
                      <a:pt x="10550" y="1"/>
                    </a:cubicBezTo>
                    <a:cubicBezTo>
                      <a:pt x="8615" y="1"/>
                      <a:pt x="6977" y="1028"/>
                      <a:pt x="6330" y="2462"/>
                    </a:cubicBezTo>
                    <a:cubicBezTo>
                      <a:pt x="5662" y="1851"/>
                      <a:pt x="4691" y="1471"/>
                      <a:pt x="3636" y="1471"/>
                    </a:cubicBezTo>
                    <a:cubicBezTo>
                      <a:pt x="1793" y="1471"/>
                      <a:pt x="295" y="2582"/>
                      <a:pt x="0" y="4045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5" name="Google Shape;355;p8"/>
              <p:cNvSpPr/>
              <p:nvPr/>
            </p:nvSpPr>
            <p:spPr>
              <a:xfrm>
                <a:off x="6229583" y="2369875"/>
                <a:ext cx="657111" cy="176099"/>
              </a:xfrm>
              <a:custGeom>
                <a:avLst/>
                <a:gdLst/>
                <a:ahLst/>
                <a:cxnLst/>
                <a:rect l="l" t="t" r="r" b="b"/>
                <a:pathLst>
                  <a:path w="15093" h="4045" extrusionOk="0">
                    <a:moveTo>
                      <a:pt x="15065" y="4045"/>
                    </a:moveTo>
                    <a:cubicBezTo>
                      <a:pt x="15065" y="3989"/>
                      <a:pt x="15093" y="3904"/>
                      <a:pt x="15093" y="3813"/>
                    </a:cubicBezTo>
                    <a:cubicBezTo>
                      <a:pt x="15093" y="1703"/>
                      <a:pt x="13046" y="1"/>
                      <a:pt x="10550" y="1"/>
                    </a:cubicBezTo>
                    <a:cubicBezTo>
                      <a:pt x="8615" y="1"/>
                      <a:pt x="6977" y="1028"/>
                      <a:pt x="6330" y="2462"/>
                    </a:cubicBezTo>
                    <a:cubicBezTo>
                      <a:pt x="5662" y="1851"/>
                      <a:pt x="4691" y="1471"/>
                      <a:pt x="3636" y="1471"/>
                    </a:cubicBezTo>
                    <a:cubicBezTo>
                      <a:pt x="1793" y="1471"/>
                      <a:pt x="295" y="2582"/>
                      <a:pt x="0" y="4045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56" name="Google Shape;356;p8"/>
            <p:cNvSpPr/>
            <p:nvPr/>
          </p:nvSpPr>
          <p:spPr>
            <a:xfrm flipH="1">
              <a:off x="6371628" y="4475676"/>
              <a:ext cx="1350173" cy="699458"/>
            </a:xfrm>
            <a:custGeom>
              <a:avLst/>
              <a:gdLst/>
              <a:ahLst/>
              <a:cxnLst/>
              <a:rect l="l" t="t" r="r" b="b"/>
              <a:pathLst>
                <a:path w="49380" h="25579" extrusionOk="0">
                  <a:moveTo>
                    <a:pt x="0" y="28"/>
                  </a:moveTo>
                  <a:lnTo>
                    <a:pt x="0" y="25579"/>
                  </a:lnTo>
                  <a:lnTo>
                    <a:pt x="49379" y="25579"/>
                  </a:lnTo>
                  <a:cubicBezTo>
                    <a:pt x="45335" y="20480"/>
                    <a:pt x="38801" y="18019"/>
                    <a:pt x="32380" y="18757"/>
                  </a:cubicBezTo>
                  <a:cubicBezTo>
                    <a:pt x="32029" y="17315"/>
                    <a:pt x="31473" y="15909"/>
                    <a:pt x="30622" y="14594"/>
                  </a:cubicBezTo>
                  <a:cubicBezTo>
                    <a:pt x="27021" y="8876"/>
                    <a:pt x="19812" y="6506"/>
                    <a:pt x="13335" y="8468"/>
                  </a:cubicBezTo>
                  <a:cubicBezTo>
                    <a:pt x="13068" y="7265"/>
                    <a:pt x="12632" y="6098"/>
                    <a:pt x="11928" y="4979"/>
                  </a:cubicBezTo>
                  <a:cubicBezTo>
                    <a:pt x="10226" y="2286"/>
                    <a:pt x="7441" y="556"/>
                    <a:pt x="4424" y="0"/>
                  </a:cubicBezTo>
                  <a:lnTo>
                    <a:pt x="120" y="0"/>
                  </a:lnTo>
                  <a:cubicBezTo>
                    <a:pt x="92" y="0"/>
                    <a:pt x="29" y="28"/>
                    <a:pt x="0" y="2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85725" dist="104775" dir="8280000" algn="bl" rotWithShape="0">
                <a:schemeClr val="dk1">
                  <a:alpha val="41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57" name="Google Shape;357;p8"/>
            <p:cNvGrpSpPr/>
            <p:nvPr/>
          </p:nvGrpSpPr>
          <p:grpSpPr>
            <a:xfrm>
              <a:off x="7427902" y="2101392"/>
              <a:ext cx="1798063" cy="3103454"/>
              <a:chOff x="4537475" y="1366675"/>
              <a:chExt cx="1878265" cy="3241882"/>
            </a:xfrm>
          </p:grpSpPr>
          <p:sp>
            <p:nvSpPr>
              <p:cNvPr id="358" name="Google Shape;358;p8"/>
              <p:cNvSpPr/>
              <p:nvPr/>
            </p:nvSpPr>
            <p:spPr>
              <a:xfrm>
                <a:off x="4537475" y="1460411"/>
                <a:ext cx="1404092" cy="143402"/>
              </a:xfrm>
              <a:custGeom>
                <a:avLst/>
                <a:gdLst/>
                <a:ahLst/>
                <a:cxnLst/>
                <a:rect l="l" t="t" r="r" b="b"/>
                <a:pathLst>
                  <a:path w="24117" h="2463" extrusionOk="0">
                    <a:moveTo>
                      <a:pt x="2167" y="2462"/>
                    </a:moveTo>
                    <a:lnTo>
                      <a:pt x="23793" y="2462"/>
                    </a:lnTo>
                    <a:lnTo>
                      <a:pt x="23793" y="2462"/>
                    </a:lnTo>
                    <a:lnTo>
                      <a:pt x="24117" y="2462"/>
                    </a:lnTo>
                    <a:lnTo>
                      <a:pt x="24117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9" name="Google Shape;359;p8"/>
              <p:cNvSpPr/>
              <p:nvPr/>
            </p:nvSpPr>
            <p:spPr>
              <a:xfrm>
                <a:off x="5934610" y="1460411"/>
                <a:ext cx="479500" cy="143402"/>
              </a:xfrm>
              <a:custGeom>
                <a:avLst/>
                <a:gdLst/>
                <a:ahLst/>
                <a:cxnLst/>
                <a:rect l="l" t="t" r="r" b="b"/>
                <a:pathLst>
                  <a:path w="8236" h="2463" extrusionOk="0">
                    <a:moveTo>
                      <a:pt x="267" y="1"/>
                    </a:moveTo>
                    <a:lnTo>
                      <a:pt x="28" y="1"/>
                    </a:lnTo>
                    <a:lnTo>
                      <a:pt x="0" y="2462"/>
                    </a:lnTo>
                    <a:lnTo>
                      <a:pt x="6801" y="2462"/>
                    </a:lnTo>
                    <a:lnTo>
                      <a:pt x="6801" y="2462"/>
                    </a:lnTo>
                    <a:lnTo>
                      <a:pt x="6857" y="2462"/>
                    </a:lnTo>
                    <a:lnTo>
                      <a:pt x="8236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0" name="Google Shape;360;p8"/>
              <p:cNvSpPr/>
              <p:nvPr/>
            </p:nvSpPr>
            <p:spPr>
              <a:xfrm>
                <a:off x="5922733" y="1603752"/>
                <a:ext cx="407889" cy="3004805"/>
              </a:xfrm>
              <a:custGeom>
                <a:avLst/>
                <a:gdLst/>
                <a:ahLst/>
                <a:cxnLst/>
                <a:rect l="l" t="t" r="r" b="b"/>
                <a:pathLst>
                  <a:path w="7006" h="51609" extrusionOk="0">
                    <a:moveTo>
                      <a:pt x="0" y="51608"/>
                    </a:moveTo>
                    <a:lnTo>
                      <a:pt x="7005" y="51608"/>
                    </a:lnTo>
                    <a:lnTo>
                      <a:pt x="700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1" name="Google Shape;361;p8"/>
              <p:cNvSpPr/>
              <p:nvPr/>
            </p:nvSpPr>
            <p:spPr>
              <a:xfrm>
                <a:off x="6064385" y="2606907"/>
                <a:ext cx="153643" cy="344852"/>
              </a:xfrm>
              <a:custGeom>
                <a:avLst/>
                <a:gdLst/>
                <a:ahLst/>
                <a:cxnLst/>
                <a:rect l="l" t="t" r="r" b="b"/>
                <a:pathLst>
                  <a:path w="2639" h="5923" extrusionOk="0">
                    <a:moveTo>
                      <a:pt x="1" y="1"/>
                    </a:moveTo>
                    <a:lnTo>
                      <a:pt x="2638" y="64"/>
                    </a:lnTo>
                    <a:lnTo>
                      <a:pt x="2638" y="5923"/>
                    </a:lnTo>
                    <a:lnTo>
                      <a:pt x="1" y="5838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2" name="Google Shape;362;p8"/>
              <p:cNvSpPr/>
              <p:nvPr/>
            </p:nvSpPr>
            <p:spPr>
              <a:xfrm>
                <a:off x="6064385" y="1939923"/>
                <a:ext cx="153643" cy="343163"/>
              </a:xfrm>
              <a:custGeom>
                <a:avLst/>
                <a:gdLst/>
                <a:ahLst/>
                <a:cxnLst/>
                <a:rect l="l" t="t" r="r" b="b"/>
                <a:pathLst>
                  <a:path w="2639" h="5894" extrusionOk="0">
                    <a:moveTo>
                      <a:pt x="1" y="0"/>
                    </a:moveTo>
                    <a:lnTo>
                      <a:pt x="2638" y="64"/>
                    </a:lnTo>
                    <a:lnTo>
                      <a:pt x="2638" y="5894"/>
                    </a:lnTo>
                    <a:lnTo>
                      <a:pt x="1" y="583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3" name="Google Shape;363;p8"/>
              <p:cNvSpPr/>
              <p:nvPr/>
            </p:nvSpPr>
            <p:spPr>
              <a:xfrm>
                <a:off x="4661952" y="1603752"/>
                <a:ext cx="1260812" cy="3004805"/>
              </a:xfrm>
              <a:custGeom>
                <a:avLst/>
                <a:gdLst/>
                <a:ahLst/>
                <a:cxnLst/>
                <a:rect l="l" t="t" r="r" b="b"/>
                <a:pathLst>
                  <a:path w="21656" h="51609" extrusionOk="0">
                    <a:moveTo>
                      <a:pt x="1" y="51608"/>
                    </a:moveTo>
                    <a:lnTo>
                      <a:pt x="21655" y="51608"/>
                    </a:lnTo>
                    <a:lnTo>
                      <a:pt x="21655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4" name="Google Shape;364;p8"/>
              <p:cNvSpPr/>
              <p:nvPr/>
            </p:nvSpPr>
            <p:spPr>
              <a:xfrm>
                <a:off x="5931291" y="1366675"/>
                <a:ext cx="484449" cy="93796"/>
              </a:xfrm>
              <a:custGeom>
                <a:avLst/>
                <a:gdLst/>
                <a:ahLst/>
                <a:cxnLst/>
                <a:rect l="l" t="t" r="r" b="b"/>
                <a:pathLst>
                  <a:path w="8321" h="1611" extrusionOk="0">
                    <a:moveTo>
                      <a:pt x="1" y="1611"/>
                    </a:moveTo>
                    <a:lnTo>
                      <a:pt x="8321" y="1611"/>
                    </a:lnTo>
                    <a:lnTo>
                      <a:pt x="832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5" name="Google Shape;365;p8"/>
              <p:cNvSpPr/>
              <p:nvPr/>
            </p:nvSpPr>
            <p:spPr>
              <a:xfrm>
                <a:off x="5407591" y="2590139"/>
                <a:ext cx="315378" cy="319059"/>
              </a:xfrm>
              <a:custGeom>
                <a:avLst/>
                <a:gdLst/>
                <a:ahLst/>
                <a:cxnLst/>
                <a:rect l="l" t="t" r="r" b="b"/>
                <a:pathLst>
                  <a:path w="5417" h="5480" extrusionOk="0">
                    <a:moveTo>
                      <a:pt x="1" y="5479"/>
                    </a:moveTo>
                    <a:lnTo>
                      <a:pt x="5416" y="5479"/>
                    </a:lnTo>
                    <a:lnTo>
                      <a:pt x="5416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6" name="Google Shape;366;p8"/>
              <p:cNvSpPr/>
              <p:nvPr/>
            </p:nvSpPr>
            <p:spPr>
              <a:xfrm>
                <a:off x="5438332" y="2590139"/>
                <a:ext cx="284638" cy="319059"/>
              </a:xfrm>
              <a:custGeom>
                <a:avLst/>
                <a:gdLst/>
                <a:ahLst/>
                <a:cxnLst/>
                <a:rect l="l" t="t" r="r" b="b"/>
                <a:pathLst>
                  <a:path w="4889" h="5480" extrusionOk="0">
                    <a:moveTo>
                      <a:pt x="0" y="5479"/>
                    </a:moveTo>
                    <a:lnTo>
                      <a:pt x="4888" y="5479"/>
                    </a:lnTo>
                    <a:lnTo>
                      <a:pt x="4888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7" name="Google Shape;367;p8"/>
              <p:cNvSpPr/>
              <p:nvPr/>
            </p:nvSpPr>
            <p:spPr>
              <a:xfrm>
                <a:off x="4661952" y="4277570"/>
                <a:ext cx="1260812" cy="330937"/>
              </a:xfrm>
              <a:custGeom>
                <a:avLst/>
                <a:gdLst/>
                <a:ahLst/>
                <a:cxnLst/>
                <a:rect l="l" t="t" r="r" b="b"/>
                <a:pathLst>
                  <a:path w="21656" h="5684" extrusionOk="0">
                    <a:moveTo>
                      <a:pt x="1" y="5683"/>
                    </a:moveTo>
                    <a:lnTo>
                      <a:pt x="21655" y="5683"/>
                    </a:lnTo>
                    <a:lnTo>
                      <a:pt x="21655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8" name="Google Shape;368;p8"/>
              <p:cNvSpPr/>
              <p:nvPr/>
            </p:nvSpPr>
            <p:spPr>
              <a:xfrm>
                <a:off x="5922733" y="4277570"/>
                <a:ext cx="407889" cy="330937"/>
              </a:xfrm>
              <a:custGeom>
                <a:avLst/>
                <a:gdLst/>
                <a:ahLst/>
                <a:cxnLst/>
                <a:rect l="l" t="t" r="r" b="b"/>
                <a:pathLst>
                  <a:path w="7006" h="5684" extrusionOk="0">
                    <a:moveTo>
                      <a:pt x="0" y="5683"/>
                    </a:moveTo>
                    <a:lnTo>
                      <a:pt x="7005" y="5683"/>
                    </a:lnTo>
                    <a:lnTo>
                      <a:pt x="700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9" name="Google Shape;369;p8"/>
              <p:cNvSpPr/>
              <p:nvPr/>
            </p:nvSpPr>
            <p:spPr>
              <a:xfrm>
                <a:off x="5407591" y="1921059"/>
                <a:ext cx="315378" cy="317429"/>
              </a:xfrm>
              <a:custGeom>
                <a:avLst/>
                <a:gdLst/>
                <a:ahLst/>
                <a:cxnLst/>
                <a:rect l="l" t="t" r="r" b="b"/>
                <a:pathLst>
                  <a:path w="5417" h="5452" extrusionOk="0">
                    <a:moveTo>
                      <a:pt x="1" y="5451"/>
                    </a:moveTo>
                    <a:lnTo>
                      <a:pt x="5416" y="5451"/>
                    </a:lnTo>
                    <a:lnTo>
                      <a:pt x="5416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0" name="Google Shape;370;p8"/>
              <p:cNvSpPr/>
              <p:nvPr/>
            </p:nvSpPr>
            <p:spPr>
              <a:xfrm>
                <a:off x="5438332" y="1921059"/>
                <a:ext cx="284638" cy="317429"/>
              </a:xfrm>
              <a:custGeom>
                <a:avLst/>
                <a:gdLst/>
                <a:ahLst/>
                <a:cxnLst/>
                <a:rect l="l" t="t" r="r" b="b"/>
                <a:pathLst>
                  <a:path w="4889" h="5452" extrusionOk="0">
                    <a:moveTo>
                      <a:pt x="0" y="5451"/>
                    </a:moveTo>
                    <a:lnTo>
                      <a:pt x="4888" y="5451"/>
                    </a:lnTo>
                    <a:lnTo>
                      <a:pt x="4888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1" name="Google Shape;371;p8"/>
              <p:cNvSpPr/>
              <p:nvPr/>
            </p:nvSpPr>
            <p:spPr>
              <a:xfrm>
                <a:off x="5407591" y="1921059"/>
                <a:ext cx="315378" cy="121277"/>
              </a:xfrm>
              <a:custGeom>
                <a:avLst/>
                <a:gdLst/>
                <a:ahLst/>
                <a:cxnLst/>
                <a:rect l="l" t="t" r="r" b="b"/>
                <a:pathLst>
                  <a:path w="5417" h="2083" extrusionOk="0">
                    <a:moveTo>
                      <a:pt x="1" y="2083"/>
                    </a:moveTo>
                    <a:lnTo>
                      <a:pt x="5416" y="2083"/>
                    </a:lnTo>
                    <a:lnTo>
                      <a:pt x="5416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2" name="Google Shape;372;p8"/>
              <p:cNvSpPr/>
              <p:nvPr/>
            </p:nvSpPr>
            <p:spPr>
              <a:xfrm>
                <a:off x="5376909" y="2236794"/>
                <a:ext cx="378779" cy="87276"/>
              </a:xfrm>
              <a:custGeom>
                <a:avLst/>
                <a:gdLst/>
                <a:ahLst/>
                <a:cxnLst/>
                <a:rect l="l" t="t" r="r" b="b"/>
                <a:pathLst>
                  <a:path w="6506" h="1499" extrusionOk="0">
                    <a:moveTo>
                      <a:pt x="0" y="1498"/>
                    </a:moveTo>
                    <a:lnTo>
                      <a:pt x="6506" y="1498"/>
                    </a:lnTo>
                    <a:lnTo>
                      <a:pt x="650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3" name="Google Shape;373;p8"/>
              <p:cNvSpPr/>
              <p:nvPr/>
            </p:nvSpPr>
            <p:spPr>
              <a:xfrm>
                <a:off x="4861360" y="2590139"/>
                <a:ext cx="315785" cy="319059"/>
              </a:xfrm>
              <a:custGeom>
                <a:avLst/>
                <a:gdLst/>
                <a:ahLst/>
                <a:cxnLst/>
                <a:rect l="l" t="t" r="r" b="b"/>
                <a:pathLst>
                  <a:path w="5424" h="5480" extrusionOk="0">
                    <a:moveTo>
                      <a:pt x="1" y="5479"/>
                    </a:moveTo>
                    <a:lnTo>
                      <a:pt x="5423" y="5479"/>
                    </a:lnTo>
                    <a:lnTo>
                      <a:pt x="5423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4" name="Google Shape;374;p8"/>
              <p:cNvSpPr/>
              <p:nvPr/>
            </p:nvSpPr>
            <p:spPr>
              <a:xfrm>
                <a:off x="4885521" y="2590139"/>
                <a:ext cx="291624" cy="319059"/>
              </a:xfrm>
              <a:custGeom>
                <a:avLst/>
                <a:gdLst/>
                <a:ahLst/>
                <a:cxnLst/>
                <a:rect l="l" t="t" r="r" b="b"/>
                <a:pathLst>
                  <a:path w="5009" h="5480" extrusionOk="0">
                    <a:moveTo>
                      <a:pt x="1" y="5479"/>
                    </a:moveTo>
                    <a:lnTo>
                      <a:pt x="5008" y="5479"/>
                    </a:lnTo>
                    <a:lnTo>
                      <a:pt x="5008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5" name="Google Shape;375;p8"/>
              <p:cNvSpPr/>
              <p:nvPr/>
            </p:nvSpPr>
            <p:spPr>
              <a:xfrm>
                <a:off x="4861360" y="1921059"/>
                <a:ext cx="315785" cy="317429"/>
              </a:xfrm>
              <a:custGeom>
                <a:avLst/>
                <a:gdLst/>
                <a:ahLst/>
                <a:cxnLst/>
                <a:rect l="l" t="t" r="r" b="b"/>
                <a:pathLst>
                  <a:path w="5424" h="5452" extrusionOk="0">
                    <a:moveTo>
                      <a:pt x="1" y="5451"/>
                    </a:moveTo>
                    <a:lnTo>
                      <a:pt x="5423" y="5451"/>
                    </a:lnTo>
                    <a:lnTo>
                      <a:pt x="5423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6" name="Google Shape;376;p8"/>
              <p:cNvSpPr/>
              <p:nvPr/>
            </p:nvSpPr>
            <p:spPr>
              <a:xfrm>
                <a:off x="4885521" y="1921059"/>
                <a:ext cx="291624" cy="317429"/>
              </a:xfrm>
              <a:custGeom>
                <a:avLst/>
                <a:gdLst/>
                <a:ahLst/>
                <a:cxnLst/>
                <a:rect l="l" t="t" r="r" b="b"/>
                <a:pathLst>
                  <a:path w="5009" h="5452" extrusionOk="0">
                    <a:moveTo>
                      <a:pt x="1" y="5451"/>
                    </a:moveTo>
                    <a:lnTo>
                      <a:pt x="5008" y="5451"/>
                    </a:lnTo>
                    <a:lnTo>
                      <a:pt x="5008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7" name="Google Shape;377;p8"/>
              <p:cNvSpPr/>
              <p:nvPr/>
            </p:nvSpPr>
            <p:spPr>
              <a:xfrm>
                <a:off x="4861360" y="1921059"/>
                <a:ext cx="315785" cy="121277"/>
              </a:xfrm>
              <a:custGeom>
                <a:avLst/>
                <a:gdLst/>
                <a:ahLst/>
                <a:cxnLst/>
                <a:rect l="l" t="t" r="r" b="b"/>
                <a:pathLst>
                  <a:path w="5424" h="2083" extrusionOk="0">
                    <a:moveTo>
                      <a:pt x="1" y="2083"/>
                    </a:moveTo>
                    <a:lnTo>
                      <a:pt x="5423" y="2083"/>
                    </a:lnTo>
                    <a:lnTo>
                      <a:pt x="5423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8" name="Google Shape;378;p8"/>
              <p:cNvSpPr/>
              <p:nvPr/>
            </p:nvSpPr>
            <p:spPr>
              <a:xfrm>
                <a:off x="4830677" y="2236794"/>
                <a:ext cx="378779" cy="87276"/>
              </a:xfrm>
              <a:custGeom>
                <a:avLst/>
                <a:gdLst/>
                <a:ahLst/>
                <a:cxnLst/>
                <a:rect l="l" t="t" r="r" b="b"/>
                <a:pathLst>
                  <a:path w="6506" h="1499" extrusionOk="0">
                    <a:moveTo>
                      <a:pt x="0" y="1498"/>
                    </a:moveTo>
                    <a:lnTo>
                      <a:pt x="6506" y="1498"/>
                    </a:lnTo>
                    <a:lnTo>
                      <a:pt x="650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9" name="Google Shape;379;p8"/>
              <p:cNvSpPr/>
              <p:nvPr/>
            </p:nvSpPr>
            <p:spPr>
              <a:xfrm>
                <a:off x="4583353" y="4480238"/>
                <a:ext cx="1830728" cy="128264"/>
              </a:xfrm>
              <a:custGeom>
                <a:avLst/>
                <a:gdLst/>
                <a:ahLst/>
                <a:cxnLst/>
                <a:rect l="l" t="t" r="r" b="b"/>
                <a:pathLst>
                  <a:path w="31445" h="2203" extrusionOk="0">
                    <a:moveTo>
                      <a:pt x="0" y="2202"/>
                    </a:moveTo>
                    <a:lnTo>
                      <a:pt x="31445" y="2202"/>
                    </a:lnTo>
                    <a:lnTo>
                      <a:pt x="31445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0" name="Google Shape;380;p8"/>
              <p:cNvSpPr/>
              <p:nvPr/>
            </p:nvSpPr>
            <p:spPr>
              <a:xfrm>
                <a:off x="5985786" y="4480238"/>
                <a:ext cx="428325" cy="128264"/>
              </a:xfrm>
              <a:custGeom>
                <a:avLst/>
                <a:gdLst/>
                <a:ahLst/>
                <a:cxnLst/>
                <a:rect l="l" t="t" r="r" b="b"/>
                <a:pathLst>
                  <a:path w="7357" h="2203" extrusionOk="0">
                    <a:moveTo>
                      <a:pt x="0" y="2202"/>
                    </a:moveTo>
                    <a:lnTo>
                      <a:pt x="7357" y="2202"/>
                    </a:lnTo>
                    <a:lnTo>
                      <a:pt x="7357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332B45">
                  <a:alpha val="5687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1" name="Google Shape;381;p8"/>
              <p:cNvSpPr/>
              <p:nvPr/>
            </p:nvSpPr>
            <p:spPr>
              <a:xfrm>
                <a:off x="5050986" y="3456590"/>
                <a:ext cx="456969" cy="766150"/>
              </a:xfrm>
              <a:custGeom>
                <a:avLst/>
                <a:gdLst/>
                <a:ahLst/>
                <a:cxnLst/>
                <a:rect l="l" t="t" r="r" b="b"/>
                <a:pathLst>
                  <a:path w="7849" h="13159" extrusionOk="0">
                    <a:moveTo>
                      <a:pt x="0" y="13159"/>
                    </a:moveTo>
                    <a:lnTo>
                      <a:pt x="7849" y="13159"/>
                    </a:lnTo>
                    <a:lnTo>
                      <a:pt x="784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2" name="Google Shape;382;p8"/>
              <p:cNvSpPr/>
              <p:nvPr/>
            </p:nvSpPr>
            <p:spPr>
              <a:xfrm>
                <a:off x="5107053" y="3456590"/>
                <a:ext cx="400903" cy="766150"/>
              </a:xfrm>
              <a:custGeom>
                <a:avLst/>
                <a:gdLst/>
                <a:ahLst/>
                <a:cxnLst/>
                <a:rect l="l" t="t" r="r" b="b"/>
                <a:pathLst>
                  <a:path w="6886" h="13159" extrusionOk="0">
                    <a:moveTo>
                      <a:pt x="1" y="13159"/>
                    </a:moveTo>
                    <a:lnTo>
                      <a:pt x="6886" y="13159"/>
                    </a:lnTo>
                    <a:lnTo>
                      <a:pt x="6886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3" name="Google Shape;383;p8"/>
              <p:cNvSpPr/>
              <p:nvPr/>
            </p:nvSpPr>
            <p:spPr>
              <a:xfrm>
                <a:off x="5187340" y="3507766"/>
                <a:ext cx="238760" cy="100783"/>
              </a:xfrm>
              <a:custGeom>
                <a:avLst/>
                <a:gdLst/>
                <a:ahLst/>
                <a:cxnLst/>
                <a:rect l="l" t="t" r="r" b="b"/>
                <a:pathLst>
                  <a:path w="4101" h="1731" extrusionOk="0">
                    <a:moveTo>
                      <a:pt x="0" y="1731"/>
                    </a:moveTo>
                    <a:lnTo>
                      <a:pt x="4100" y="1731"/>
                    </a:lnTo>
                    <a:lnTo>
                      <a:pt x="41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4" name="Google Shape;384;p8"/>
              <p:cNvSpPr/>
              <p:nvPr/>
            </p:nvSpPr>
            <p:spPr>
              <a:xfrm>
                <a:off x="5014947" y="3384919"/>
                <a:ext cx="529045" cy="71730"/>
              </a:xfrm>
              <a:custGeom>
                <a:avLst/>
                <a:gdLst/>
                <a:ahLst/>
                <a:cxnLst/>
                <a:rect l="l" t="t" r="r" b="b"/>
                <a:pathLst>
                  <a:path w="9087" h="1232" extrusionOk="0">
                    <a:moveTo>
                      <a:pt x="0" y="1"/>
                    </a:moveTo>
                    <a:lnTo>
                      <a:pt x="9087" y="1"/>
                    </a:lnTo>
                    <a:lnTo>
                      <a:pt x="9087" y="1231"/>
                    </a:lnTo>
                    <a:lnTo>
                      <a:pt x="0" y="123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5" name="Google Shape;385;p8"/>
              <p:cNvSpPr/>
              <p:nvPr/>
            </p:nvSpPr>
            <p:spPr>
              <a:xfrm>
                <a:off x="5235198" y="4219406"/>
                <a:ext cx="272761" cy="260895"/>
              </a:xfrm>
              <a:custGeom>
                <a:avLst/>
                <a:gdLst/>
                <a:ahLst/>
                <a:cxnLst/>
                <a:rect l="l" t="t" r="r" b="b"/>
                <a:pathLst>
                  <a:path w="4685" h="4481" extrusionOk="0">
                    <a:moveTo>
                      <a:pt x="3046" y="1"/>
                    </a:moveTo>
                    <a:lnTo>
                      <a:pt x="3046" y="1555"/>
                    </a:lnTo>
                    <a:lnTo>
                      <a:pt x="1407" y="1555"/>
                    </a:lnTo>
                    <a:lnTo>
                      <a:pt x="1407" y="2990"/>
                    </a:lnTo>
                    <a:lnTo>
                      <a:pt x="113" y="2990"/>
                    </a:lnTo>
                    <a:lnTo>
                      <a:pt x="113" y="4481"/>
                    </a:lnTo>
                    <a:lnTo>
                      <a:pt x="1" y="4481"/>
                    </a:lnTo>
                    <a:lnTo>
                      <a:pt x="4685" y="4481"/>
                    </a:lnTo>
                    <a:lnTo>
                      <a:pt x="4685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6" name="Google Shape;386;p8"/>
              <p:cNvSpPr/>
              <p:nvPr/>
            </p:nvSpPr>
            <p:spPr>
              <a:xfrm>
                <a:off x="4842554" y="4393430"/>
                <a:ext cx="399273" cy="86868"/>
              </a:xfrm>
              <a:custGeom>
                <a:avLst/>
                <a:gdLst/>
                <a:ahLst/>
                <a:cxnLst/>
                <a:rect l="l" t="t" r="r" b="b"/>
                <a:pathLst>
                  <a:path w="6858" h="1492" extrusionOk="0">
                    <a:moveTo>
                      <a:pt x="1702" y="1"/>
                    </a:moveTo>
                    <a:lnTo>
                      <a:pt x="1702" y="1"/>
                    </a:lnTo>
                    <a:lnTo>
                      <a:pt x="0" y="1"/>
                    </a:lnTo>
                    <a:lnTo>
                      <a:pt x="0" y="1492"/>
                    </a:lnTo>
                    <a:lnTo>
                      <a:pt x="6857" y="1492"/>
                    </a:lnTo>
                    <a:lnTo>
                      <a:pt x="6857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7" name="Google Shape;387;p8"/>
              <p:cNvSpPr/>
              <p:nvPr/>
            </p:nvSpPr>
            <p:spPr>
              <a:xfrm>
                <a:off x="4941647" y="4309941"/>
                <a:ext cx="375519" cy="83549"/>
              </a:xfrm>
              <a:custGeom>
                <a:avLst/>
                <a:gdLst/>
                <a:ahLst/>
                <a:cxnLst/>
                <a:rect l="l" t="t" r="r" b="b"/>
                <a:pathLst>
                  <a:path w="6450" h="1435" extrusionOk="0">
                    <a:moveTo>
                      <a:pt x="0" y="0"/>
                    </a:moveTo>
                    <a:lnTo>
                      <a:pt x="0" y="1435"/>
                    </a:lnTo>
                    <a:lnTo>
                      <a:pt x="6449" y="1435"/>
                    </a:lnTo>
                    <a:lnTo>
                      <a:pt x="6449" y="0"/>
                    </a:lnTo>
                    <a:lnTo>
                      <a:pt x="128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8" name="Google Shape;388;p8"/>
              <p:cNvSpPr/>
              <p:nvPr/>
            </p:nvSpPr>
            <p:spPr>
              <a:xfrm>
                <a:off x="5016577" y="4219406"/>
                <a:ext cx="396012" cy="90594"/>
              </a:xfrm>
              <a:custGeom>
                <a:avLst/>
                <a:gdLst/>
                <a:ahLst/>
                <a:cxnLst/>
                <a:rect l="l" t="t" r="r" b="b"/>
                <a:pathLst>
                  <a:path w="6802" h="1556" extrusionOk="0">
                    <a:moveTo>
                      <a:pt x="0" y="1555"/>
                    </a:moveTo>
                    <a:lnTo>
                      <a:pt x="6801" y="1555"/>
                    </a:lnTo>
                    <a:lnTo>
                      <a:pt x="680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9" name="Google Shape;389;p8"/>
              <p:cNvSpPr/>
              <p:nvPr/>
            </p:nvSpPr>
            <p:spPr>
              <a:xfrm>
                <a:off x="5393676" y="3868099"/>
                <a:ext cx="77025" cy="76621"/>
              </a:xfrm>
              <a:custGeom>
                <a:avLst/>
                <a:gdLst/>
                <a:ahLst/>
                <a:cxnLst/>
                <a:rect l="l" t="t" r="r" b="b"/>
                <a:pathLst>
                  <a:path w="1323" h="1316" extrusionOk="0">
                    <a:moveTo>
                      <a:pt x="1323" y="640"/>
                    </a:moveTo>
                    <a:cubicBezTo>
                      <a:pt x="1323" y="1020"/>
                      <a:pt x="999" y="1316"/>
                      <a:pt x="648" y="1316"/>
                    </a:cubicBezTo>
                    <a:cubicBezTo>
                      <a:pt x="296" y="1316"/>
                      <a:pt x="1" y="1020"/>
                      <a:pt x="1" y="640"/>
                    </a:cubicBezTo>
                    <a:cubicBezTo>
                      <a:pt x="1" y="289"/>
                      <a:pt x="296" y="0"/>
                      <a:pt x="648" y="0"/>
                    </a:cubicBezTo>
                    <a:cubicBezTo>
                      <a:pt x="999" y="0"/>
                      <a:pt x="1323" y="289"/>
                      <a:pt x="1323" y="64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0" name="Google Shape;390;p8"/>
              <p:cNvSpPr/>
              <p:nvPr/>
            </p:nvSpPr>
            <p:spPr>
              <a:xfrm>
                <a:off x="6183564" y="2610633"/>
                <a:ext cx="34466" cy="341126"/>
              </a:xfrm>
              <a:custGeom>
                <a:avLst/>
                <a:gdLst/>
                <a:ahLst/>
                <a:cxnLst/>
                <a:rect l="l" t="t" r="r" b="b"/>
                <a:pathLst>
                  <a:path w="592" h="5859" extrusionOk="0">
                    <a:moveTo>
                      <a:pt x="0" y="5831"/>
                    </a:moveTo>
                    <a:lnTo>
                      <a:pt x="591" y="5859"/>
                    </a:lnTo>
                    <a:lnTo>
                      <a:pt x="59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" name="Google Shape;391;p8"/>
              <p:cNvSpPr/>
              <p:nvPr/>
            </p:nvSpPr>
            <p:spPr>
              <a:xfrm>
                <a:off x="6183564" y="1943591"/>
                <a:ext cx="34466" cy="339495"/>
              </a:xfrm>
              <a:custGeom>
                <a:avLst/>
                <a:gdLst/>
                <a:ahLst/>
                <a:cxnLst/>
                <a:rect l="l" t="t" r="r" b="b"/>
                <a:pathLst>
                  <a:path w="592" h="5831" extrusionOk="0">
                    <a:moveTo>
                      <a:pt x="0" y="5831"/>
                    </a:moveTo>
                    <a:lnTo>
                      <a:pt x="591" y="5831"/>
                    </a:lnTo>
                    <a:lnTo>
                      <a:pt x="59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" name="Google Shape;392;p8"/>
              <p:cNvSpPr/>
              <p:nvPr/>
            </p:nvSpPr>
            <p:spPr>
              <a:xfrm>
                <a:off x="4537475" y="1366675"/>
                <a:ext cx="1412708" cy="93796"/>
              </a:xfrm>
              <a:custGeom>
                <a:avLst/>
                <a:gdLst/>
                <a:ahLst/>
                <a:cxnLst/>
                <a:rect l="l" t="t" r="r" b="b"/>
                <a:pathLst>
                  <a:path w="24265" h="1611" extrusionOk="0">
                    <a:moveTo>
                      <a:pt x="1" y="1611"/>
                    </a:moveTo>
                    <a:lnTo>
                      <a:pt x="24264" y="1611"/>
                    </a:lnTo>
                    <a:lnTo>
                      <a:pt x="24264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" name="Google Shape;393;p8"/>
              <p:cNvSpPr/>
              <p:nvPr/>
            </p:nvSpPr>
            <p:spPr>
              <a:xfrm>
                <a:off x="4861360" y="2590139"/>
                <a:ext cx="315785" cy="100783"/>
              </a:xfrm>
              <a:custGeom>
                <a:avLst/>
                <a:gdLst/>
                <a:ahLst/>
                <a:cxnLst/>
                <a:rect l="l" t="t" r="r" b="b"/>
                <a:pathLst>
                  <a:path w="5424" h="1731" extrusionOk="0">
                    <a:moveTo>
                      <a:pt x="1" y="1731"/>
                    </a:moveTo>
                    <a:lnTo>
                      <a:pt x="5423" y="1731"/>
                    </a:lnTo>
                    <a:lnTo>
                      <a:pt x="5423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" name="Google Shape;394;p8"/>
              <p:cNvSpPr/>
              <p:nvPr/>
            </p:nvSpPr>
            <p:spPr>
              <a:xfrm>
                <a:off x="4830677" y="2903778"/>
                <a:ext cx="378779" cy="87276"/>
              </a:xfrm>
              <a:custGeom>
                <a:avLst/>
                <a:gdLst/>
                <a:ahLst/>
                <a:cxnLst/>
                <a:rect l="l" t="t" r="r" b="b"/>
                <a:pathLst>
                  <a:path w="6506" h="1499" extrusionOk="0">
                    <a:moveTo>
                      <a:pt x="0" y="1499"/>
                    </a:moveTo>
                    <a:lnTo>
                      <a:pt x="6506" y="1499"/>
                    </a:lnTo>
                    <a:lnTo>
                      <a:pt x="6506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" name="Google Shape;395;p8"/>
              <p:cNvSpPr/>
              <p:nvPr/>
            </p:nvSpPr>
            <p:spPr>
              <a:xfrm>
                <a:off x="5407591" y="2590139"/>
                <a:ext cx="315378" cy="100783"/>
              </a:xfrm>
              <a:custGeom>
                <a:avLst/>
                <a:gdLst/>
                <a:ahLst/>
                <a:cxnLst/>
                <a:rect l="l" t="t" r="r" b="b"/>
                <a:pathLst>
                  <a:path w="5417" h="1731" extrusionOk="0">
                    <a:moveTo>
                      <a:pt x="1" y="1731"/>
                    </a:moveTo>
                    <a:lnTo>
                      <a:pt x="5416" y="1731"/>
                    </a:lnTo>
                    <a:lnTo>
                      <a:pt x="5416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" name="Google Shape;396;p8"/>
              <p:cNvSpPr/>
              <p:nvPr/>
            </p:nvSpPr>
            <p:spPr>
              <a:xfrm>
                <a:off x="5376909" y="2903778"/>
                <a:ext cx="378779" cy="87276"/>
              </a:xfrm>
              <a:custGeom>
                <a:avLst/>
                <a:gdLst/>
                <a:ahLst/>
                <a:cxnLst/>
                <a:rect l="l" t="t" r="r" b="b"/>
                <a:pathLst>
                  <a:path w="6506" h="1499" extrusionOk="0">
                    <a:moveTo>
                      <a:pt x="0" y="1499"/>
                    </a:moveTo>
                    <a:lnTo>
                      <a:pt x="6506" y="1499"/>
                    </a:lnTo>
                    <a:lnTo>
                      <a:pt x="6506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97" name="Google Shape;397;p8"/>
            <p:cNvSpPr/>
            <p:nvPr/>
          </p:nvSpPr>
          <p:spPr>
            <a:xfrm>
              <a:off x="7878400" y="697525"/>
              <a:ext cx="840952" cy="1162694"/>
            </a:xfrm>
            <a:custGeom>
              <a:avLst/>
              <a:gdLst/>
              <a:ahLst/>
              <a:cxnLst/>
              <a:rect l="l" t="t" r="r" b="b"/>
              <a:pathLst>
                <a:path w="12864" h="17785" extrusionOk="0">
                  <a:moveTo>
                    <a:pt x="6478" y="3219"/>
                  </a:moveTo>
                  <a:cubicBezTo>
                    <a:pt x="8152" y="3219"/>
                    <a:pt x="9495" y="4569"/>
                    <a:pt x="9495" y="6243"/>
                  </a:cubicBezTo>
                  <a:cubicBezTo>
                    <a:pt x="9495" y="7910"/>
                    <a:pt x="8116" y="9260"/>
                    <a:pt x="6450" y="9260"/>
                  </a:cubicBezTo>
                  <a:cubicBezTo>
                    <a:pt x="4811" y="9260"/>
                    <a:pt x="3461" y="7882"/>
                    <a:pt x="3461" y="6243"/>
                  </a:cubicBezTo>
                  <a:cubicBezTo>
                    <a:pt x="3461" y="4569"/>
                    <a:pt x="4811" y="3219"/>
                    <a:pt x="6478" y="3219"/>
                  </a:cubicBezTo>
                  <a:close/>
                  <a:moveTo>
                    <a:pt x="6470" y="1"/>
                  </a:moveTo>
                  <a:cubicBezTo>
                    <a:pt x="4106" y="1"/>
                    <a:pt x="1916" y="1340"/>
                    <a:pt x="880" y="3458"/>
                  </a:cubicBezTo>
                  <a:cubicBezTo>
                    <a:pt x="148" y="4949"/>
                    <a:pt x="0" y="6475"/>
                    <a:pt x="591" y="8030"/>
                  </a:cubicBezTo>
                  <a:cubicBezTo>
                    <a:pt x="795" y="8557"/>
                    <a:pt x="1027" y="9085"/>
                    <a:pt x="1259" y="9612"/>
                  </a:cubicBezTo>
                  <a:cubicBezTo>
                    <a:pt x="2202" y="11546"/>
                    <a:pt x="3341" y="13361"/>
                    <a:pt x="4572" y="15119"/>
                  </a:cubicBezTo>
                  <a:cubicBezTo>
                    <a:pt x="5163" y="16026"/>
                    <a:pt x="5803" y="16877"/>
                    <a:pt x="6450" y="17784"/>
                  </a:cubicBezTo>
                  <a:cubicBezTo>
                    <a:pt x="6569" y="17672"/>
                    <a:pt x="6625" y="17609"/>
                    <a:pt x="6682" y="17524"/>
                  </a:cubicBezTo>
                  <a:cubicBezTo>
                    <a:pt x="7737" y="15998"/>
                    <a:pt x="8820" y="14472"/>
                    <a:pt x="9847" y="12925"/>
                  </a:cubicBezTo>
                  <a:cubicBezTo>
                    <a:pt x="10754" y="11483"/>
                    <a:pt x="11577" y="9992"/>
                    <a:pt x="12224" y="8409"/>
                  </a:cubicBezTo>
                  <a:cubicBezTo>
                    <a:pt x="12751" y="7122"/>
                    <a:pt x="12864" y="5828"/>
                    <a:pt x="12456" y="4485"/>
                  </a:cubicBezTo>
                  <a:cubicBezTo>
                    <a:pt x="11752" y="2023"/>
                    <a:pt x="9586" y="230"/>
                    <a:pt x="7033" y="26"/>
                  </a:cubicBezTo>
                  <a:cubicBezTo>
                    <a:pt x="6845" y="9"/>
                    <a:pt x="6657" y="1"/>
                    <a:pt x="647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128588" dist="295275" dir="8280000" algn="bl" rotWithShape="0">
                <a:schemeClr val="dk1">
                  <a:alpha val="2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398" name="Google Shape;398;p8"/>
          <p:cNvCxnSpPr/>
          <p:nvPr/>
        </p:nvCxnSpPr>
        <p:spPr>
          <a:xfrm>
            <a:off x="505850" y="-9175"/>
            <a:ext cx="0" cy="516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99" name="Google Shape;399;p8"/>
          <p:cNvSpPr/>
          <p:nvPr/>
        </p:nvSpPr>
        <p:spPr>
          <a:xfrm>
            <a:off x="375950" y="0"/>
            <a:ext cx="259800" cy="2880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p9"/>
          <p:cNvSpPr txBox="1">
            <a:spLocks noGrp="1"/>
          </p:cNvSpPr>
          <p:nvPr>
            <p:ph type="title"/>
          </p:nvPr>
        </p:nvSpPr>
        <p:spPr>
          <a:xfrm>
            <a:off x="2241425" y="1293100"/>
            <a:ext cx="46611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402" name="Google Shape;402;p9"/>
          <p:cNvSpPr txBox="1">
            <a:spLocks noGrp="1"/>
          </p:cNvSpPr>
          <p:nvPr>
            <p:ph type="subTitle" idx="1"/>
          </p:nvPr>
        </p:nvSpPr>
        <p:spPr>
          <a:xfrm>
            <a:off x="2241475" y="2168600"/>
            <a:ext cx="4661100" cy="5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403" name="Google Shape;403;p9"/>
          <p:cNvSpPr/>
          <p:nvPr/>
        </p:nvSpPr>
        <p:spPr>
          <a:xfrm flipH="1">
            <a:off x="1751808" y="5077051"/>
            <a:ext cx="312100" cy="79099"/>
          </a:xfrm>
          <a:custGeom>
            <a:avLst/>
            <a:gdLst/>
            <a:ahLst/>
            <a:cxnLst/>
            <a:rect l="l" t="t" r="r" b="b"/>
            <a:pathLst>
              <a:path w="4249" h="936" extrusionOk="0">
                <a:moveTo>
                  <a:pt x="1027" y="0"/>
                </a:moveTo>
                <a:lnTo>
                  <a:pt x="1027" y="0"/>
                </a:lnTo>
                <a:lnTo>
                  <a:pt x="1" y="0"/>
                </a:lnTo>
                <a:lnTo>
                  <a:pt x="1" y="936"/>
                </a:lnTo>
                <a:lnTo>
                  <a:pt x="4248" y="936"/>
                </a:lnTo>
                <a:lnTo>
                  <a:pt x="4248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9"/>
          <p:cNvSpPr/>
          <p:nvPr/>
        </p:nvSpPr>
        <p:spPr>
          <a:xfrm flipH="1">
            <a:off x="-1069880" y="4564551"/>
            <a:ext cx="45028" cy="581249"/>
          </a:xfrm>
          <a:custGeom>
            <a:avLst/>
            <a:gdLst/>
            <a:ahLst/>
            <a:cxnLst/>
            <a:rect l="l" t="t" r="r" b="b"/>
            <a:pathLst>
              <a:path w="613" h="7913" extrusionOk="0">
                <a:moveTo>
                  <a:pt x="1" y="7913"/>
                </a:moveTo>
                <a:lnTo>
                  <a:pt x="613" y="7913"/>
                </a:lnTo>
                <a:lnTo>
                  <a:pt x="613" y="1"/>
                </a:lnTo>
                <a:lnTo>
                  <a:pt x="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05" name="Google Shape;405;p9"/>
          <p:cNvGrpSpPr/>
          <p:nvPr/>
        </p:nvGrpSpPr>
        <p:grpSpPr>
          <a:xfrm>
            <a:off x="-1266231" y="667175"/>
            <a:ext cx="4576156" cy="4519531"/>
            <a:chOff x="-1266231" y="667175"/>
            <a:chExt cx="4576156" cy="4519531"/>
          </a:xfrm>
        </p:grpSpPr>
        <p:grpSp>
          <p:nvGrpSpPr>
            <p:cNvPr id="406" name="Google Shape;406;p9"/>
            <p:cNvGrpSpPr/>
            <p:nvPr/>
          </p:nvGrpSpPr>
          <p:grpSpPr>
            <a:xfrm>
              <a:off x="-1266231" y="1293100"/>
              <a:ext cx="4576156" cy="3893605"/>
              <a:chOff x="-1266231" y="1293100"/>
              <a:chExt cx="4576156" cy="3893605"/>
            </a:xfrm>
          </p:grpSpPr>
          <p:sp>
            <p:nvSpPr>
              <p:cNvPr id="407" name="Google Shape;407;p9"/>
              <p:cNvSpPr/>
              <p:nvPr/>
            </p:nvSpPr>
            <p:spPr>
              <a:xfrm>
                <a:off x="2122089" y="4531451"/>
                <a:ext cx="1187836" cy="615367"/>
              </a:xfrm>
              <a:custGeom>
                <a:avLst/>
                <a:gdLst/>
                <a:ahLst/>
                <a:cxnLst/>
                <a:rect l="l" t="t" r="r" b="b"/>
                <a:pathLst>
                  <a:path w="49380" h="25579" extrusionOk="0">
                    <a:moveTo>
                      <a:pt x="0" y="28"/>
                    </a:moveTo>
                    <a:lnTo>
                      <a:pt x="0" y="25579"/>
                    </a:lnTo>
                    <a:lnTo>
                      <a:pt x="49379" y="25579"/>
                    </a:lnTo>
                    <a:cubicBezTo>
                      <a:pt x="45335" y="20480"/>
                      <a:pt x="38801" y="18019"/>
                      <a:pt x="32380" y="18757"/>
                    </a:cubicBezTo>
                    <a:cubicBezTo>
                      <a:pt x="32029" y="17315"/>
                      <a:pt x="31473" y="15909"/>
                      <a:pt x="30622" y="14594"/>
                    </a:cubicBezTo>
                    <a:cubicBezTo>
                      <a:pt x="27021" y="8876"/>
                      <a:pt x="19812" y="6506"/>
                      <a:pt x="13335" y="8468"/>
                    </a:cubicBezTo>
                    <a:cubicBezTo>
                      <a:pt x="13068" y="7265"/>
                      <a:pt x="12632" y="6098"/>
                      <a:pt x="11928" y="4979"/>
                    </a:cubicBezTo>
                    <a:cubicBezTo>
                      <a:pt x="10226" y="2286"/>
                      <a:pt x="7441" y="556"/>
                      <a:pt x="4424" y="0"/>
                    </a:cubicBezTo>
                    <a:lnTo>
                      <a:pt x="120" y="0"/>
                    </a:lnTo>
                    <a:cubicBezTo>
                      <a:pt x="92" y="0"/>
                      <a:pt x="29" y="28"/>
                      <a:pt x="0" y="2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85725" dist="104775" dir="8280000" algn="bl" rotWithShape="0">
                  <a:schemeClr val="dk1">
                    <a:alpha val="41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408" name="Google Shape;408;p9"/>
              <p:cNvGrpSpPr/>
              <p:nvPr/>
            </p:nvGrpSpPr>
            <p:grpSpPr>
              <a:xfrm>
                <a:off x="-1266231" y="2821088"/>
                <a:ext cx="3547638" cy="2365617"/>
                <a:chOff x="-1266231" y="2780188"/>
                <a:chExt cx="3547638" cy="2365617"/>
              </a:xfrm>
            </p:grpSpPr>
            <p:sp>
              <p:nvSpPr>
                <p:cNvPr id="409" name="Google Shape;409;p9"/>
                <p:cNvSpPr/>
                <p:nvPr/>
              </p:nvSpPr>
              <p:spPr>
                <a:xfrm flipH="1">
                  <a:off x="-383313" y="3667228"/>
                  <a:ext cx="1657365" cy="14785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563" h="20129" extrusionOk="0">
                      <a:moveTo>
                        <a:pt x="1" y="1"/>
                      </a:moveTo>
                      <a:lnTo>
                        <a:pt x="1" y="20129"/>
                      </a:lnTo>
                      <a:lnTo>
                        <a:pt x="22563" y="20129"/>
                      </a:lnTo>
                      <a:lnTo>
                        <a:pt x="22563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0" name="Google Shape;410;p9"/>
                <p:cNvSpPr/>
                <p:nvPr/>
              </p:nvSpPr>
              <p:spPr>
                <a:xfrm flipH="1">
                  <a:off x="1273972" y="3122708"/>
                  <a:ext cx="938681" cy="20230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79" h="27542" extrusionOk="0">
                      <a:moveTo>
                        <a:pt x="12547" y="7414"/>
                      </a:moveTo>
                      <a:lnTo>
                        <a:pt x="6330" y="1"/>
                      </a:lnTo>
                      <a:lnTo>
                        <a:pt x="0" y="7385"/>
                      </a:lnTo>
                      <a:lnTo>
                        <a:pt x="0" y="27542"/>
                      </a:lnTo>
                      <a:lnTo>
                        <a:pt x="12779" y="27542"/>
                      </a:lnTo>
                      <a:lnTo>
                        <a:pt x="12779" y="7414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1" name="Google Shape;411;p9"/>
                <p:cNvSpPr/>
                <p:nvPr/>
              </p:nvSpPr>
              <p:spPr>
                <a:xfrm flipH="1">
                  <a:off x="1556041" y="3632631"/>
                  <a:ext cx="378734" cy="3787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56" h="5156" extrusionOk="0">
                      <a:moveTo>
                        <a:pt x="2575" y="5155"/>
                      </a:moveTo>
                      <a:cubicBezTo>
                        <a:pt x="3981" y="5155"/>
                        <a:pt x="5156" y="3988"/>
                        <a:pt x="5156" y="2581"/>
                      </a:cubicBezTo>
                      <a:cubicBezTo>
                        <a:pt x="5156" y="1147"/>
                        <a:pt x="3981" y="0"/>
                        <a:pt x="2575" y="0"/>
                      </a:cubicBezTo>
                      <a:cubicBezTo>
                        <a:pt x="1168" y="0"/>
                        <a:pt x="1" y="1147"/>
                        <a:pt x="1" y="2581"/>
                      </a:cubicBezTo>
                      <a:cubicBezTo>
                        <a:pt x="1" y="3988"/>
                        <a:pt x="1168" y="5155"/>
                        <a:pt x="2575" y="5155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2" name="Google Shape;412;p9"/>
                <p:cNvSpPr/>
                <p:nvPr/>
              </p:nvSpPr>
              <p:spPr>
                <a:xfrm flipH="1">
                  <a:off x="1556041" y="3632631"/>
                  <a:ext cx="350821" cy="3766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76" h="5128" extrusionOk="0">
                      <a:moveTo>
                        <a:pt x="2406" y="0"/>
                      </a:moveTo>
                      <a:cubicBezTo>
                        <a:pt x="3721" y="92"/>
                        <a:pt x="4776" y="1203"/>
                        <a:pt x="4776" y="2581"/>
                      </a:cubicBezTo>
                      <a:cubicBezTo>
                        <a:pt x="4776" y="3925"/>
                        <a:pt x="3721" y="5043"/>
                        <a:pt x="2406" y="5127"/>
                      </a:cubicBezTo>
                      <a:cubicBezTo>
                        <a:pt x="1055" y="5043"/>
                        <a:pt x="1" y="3925"/>
                        <a:pt x="1" y="2581"/>
                      </a:cubicBezTo>
                      <a:cubicBezTo>
                        <a:pt x="1" y="1203"/>
                        <a:pt x="1055" y="92"/>
                        <a:pt x="2406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3" name="Google Shape;413;p9"/>
                <p:cNvSpPr/>
                <p:nvPr/>
              </p:nvSpPr>
              <p:spPr>
                <a:xfrm flipH="1">
                  <a:off x="1616421" y="3645559"/>
                  <a:ext cx="266642" cy="3208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30" h="4368" extrusionOk="0">
                      <a:moveTo>
                        <a:pt x="2813" y="0"/>
                      </a:moveTo>
                      <a:cubicBezTo>
                        <a:pt x="3102" y="120"/>
                        <a:pt x="3397" y="296"/>
                        <a:pt x="3629" y="499"/>
                      </a:cubicBezTo>
                      <a:lnTo>
                        <a:pt x="612" y="4368"/>
                      </a:lnTo>
                      <a:cubicBezTo>
                        <a:pt x="352" y="4164"/>
                        <a:pt x="148" y="3896"/>
                        <a:pt x="0" y="3608"/>
                      </a:cubicBezTo>
                      <a:close/>
                    </a:path>
                  </a:pathLst>
                </a:custGeom>
                <a:solidFill>
                  <a:srgbClr val="4E4958">
                    <a:alpha val="168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4" name="Google Shape;414;p9"/>
                <p:cNvSpPr/>
                <p:nvPr/>
              </p:nvSpPr>
              <p:spPr>
                <a:xfrm flipH="1">
                  <a:off x="1568897" y="3723053"/>
                  <a:ext cx="225874" cy="2821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75" h="3841" extrusionOk="0">
                      <a:moveTo>
                        <a:pt x="2870" y="0"/>
                      </a:moveTo>
                      <a:cubicBezTo>
                        <a:pt x="2955" y="120"/>
                        <a:pt x="3018" y="267"/>
                        <a:pt x="3074" y="380"/>
                      </a:cubicBezTo>
                      <a:lnTo>
                        <a:pt x="380" y="3840"/>
                      </a:lnTo>
                      <a:cubicBezTo>
                        <a:pt x="233" y="3784"/>
                        <a:pt x="113" y="3749"/>
                        <a:pt x="1" y="3692"/>
                      </a:cubicBezTo>
                      <a:close/>
                    </a:path>
                  </a:pathLst>
                </a:custGeom>
                <a:solidFill>
                  <a:srgbClr val="4E4958">
                    <a:alpha val="168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5" name="Google Shape;415;p9"/>
                <p:cNvSpPr/>
                <p:nvPr/>
              </p:nvSpPr>
              <p:spPr>
                <a:xfrm flipH="1">
                  <a:off x="-460816" y="3027657"/>
                  <a:ext cx="2742222" cy="6396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332" h="8708" extrusionOk="0">
                      <a:moveTo>
                        <a:pt x="1" y="8152"/>
                      </a:moveTo>
                      <a:lnTo>
                        <a:pt x="6942" y="1"/>
                      </a:lnTo>
                      <a:lnTo>
                        <a:pt x="30446" y="1"/>
                      </a:lnTo>
                      <a:lnTo>
                        <a:pt x="37332" y="8061"/>
                      </a:lnTo>
                      <a:lnTo>
                        <a:pt x="36776" y="8708"/>
                      </a:lnTo>
                      <a:lnTo>
                        <a:pt x="13483" y="8708"/>
                      </a:lnTo>
                      <a:lnTo>
                        <a:pt x="7266" y="1295"/>
                      </a:lnTo>
                      <a:lnTo>
                        <a:pt x="908" y="8708"/>
                      </a:lnTo>
                      <a:lnTo>
                        <a:pt x="380" y="8708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6" name="Google Shape;416;p9"/>
                <p:cNvSpPr/>
                <p:nvPr/>
              </p:nvSpPr>
              <p:spPr>
                <a:xfrm flipH="1">
                  <a:off x="-460808" y="3619703"/>
                  <a:ext cx="1751902" cy="475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50" h="648" extrusionOk="0">
                      <a:moveTo>
                        <a:pt x="23850" y="1"/>
                      </a:moveTo>
                      <a:lnTo>
                        <a:pt x="23294" y="648"/>
                      </a:lnTo>
                      <a:lnTo>
                        <a:pt x="1" y="648"/>
                      </a:lnTo>
                      <a:lnTo>
                        <a:pt x="317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7" name="Google Shape;417;p9"/>
                <p:cNvSpPr/>
                <p:nvPr/>
              </p:nvSpPr>
              <p:spPr>
                <a:xfrm flipH="1">
                  <a:off x="1747683" y="3101038"/>
                  <a:ext cx="505811" cy="5662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886" h="7709" extrusionOk="0">
                      <a:moveTo>
                        <a:pt x="6654" y="0"/>
                      </a:moveTo>
                      <a:lnTo>
                        <a:pt x="0" y="7709"/>
                      </a:lnTo>
                      <a:lnTo>
                        <a:pt x="528" y="7709"/>
                      </a:lnTo>
                      <a:lnTo>
                        <a:pt x="6886" y="296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8" name="Google Shape;418;p9"/>
                <p:cNvSpPr/>
                <p:nvPr/>
              </p:nvSpPr>
              <p:spPr>
                <a:xfrm flipH="1">
                  <a:off x="57864" y="2903151"/>
                  <a:ext cx="380791" cy="4861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84" h="6619" extrusionOk="0">
                      <a:moveTo>
                        <a:pt x="0" y="3046"/>
                      </a:moveTo>
                      <a:lnTo>
                        <a:pt x="0" y="6619"/>
                      </a:lnTo>
                      <a:lnTo>
                        <a:pt x="5184" y="6619"/>
                      </a:lnTo>
                      <a:lnTo>
                        <a:pt x="5184" y="2751"/>
                      </a:lnTo>
                      <a:lnTo>
                        <a:pt x="2722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9" name="Google Shape;419;p9"/>
                <p:cNvSpPr/>
                <p:nvPr/>
              </p:nvSpPr>
              <p:spPr>
                <a:xfrm flipH="1">
                  <a:off x="438579" y="3124764"/>
                  <a:ext cx="224332" cy="2645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54" h="3602" extrusionOk="0">
                      <a:moveTo>
                        <a:pt x="2990" y="85"/>
                      </a:moveTo>
                      <a:lnTo>
                        <a:pt x="1" y="85"/>
                      </a:lnTo>
                      <a:lnTo>
                        <a:pt x="3053" y="3602"/>
                      </a:lnTo>
                      <a:lnTo>
                        <a:pt x="3053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20" name="Google Shape;420;p9"/>
                <p:cNvSpPr/>
                <p:nvPr/>
              </p:nvSpPr>
              <p:spPr>
                <a:xfrm flipH="1">
                  <a:off x="-54231" y="2780188"/>
                  <a:ext cx="859203" cy="3508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697" h="4777" extrusionOk="0">
                      <a:moveTo>
                        <a:pt x="1" y="4045"/>
                      </a:moveTo>
                      <a:lnTo>
                        <a:pt x="3433" y="1"/>
                      </a:lnTo>
                      <a:lnTo>
                        <a:pt x="8061" y="1"/>
                      </a:lnTo>
                      <a:lnTo>
                        <a:pt x="11697" y="4045"/>
                      </a:lnTo>
                      <a:lnTo>
                        <a:pt x="11078" y="4776"/>
                      </a:lnTo>
                      <a:lnTo>
                        <a:pt x="10466" y="4776"/>
                      </a:lnTo>
                      <a:lnTo>
                        <a:pt x="7709" y="1675"/>
                      </a:lnTo>
                      <a:lnTo>
                        <a:pt x="4952" y="4776"/>
                      </a:lnTo>
                      <a:lnTo>
                        <a:pt x="556" y="4776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21" name="Google Shape;421;p9"/>
                <p:cNvSpPr/>
                <p:nvPr/>
              </p:nvSpPr>
              <p:spPr>
                <a:xfrm flipH="1">
                  <a:off x="714475" y="2971905"/>
                  <a:ext cx="90497" cy="1054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32" h="1435" extrusionOk="0">
                      <a:moveTo>
                        <a:pt x="1232" y="0"/>
                      </a:moveTo>
                      <a:lnTo>
                        <a:pt x="1" y="1435"/>
                      </a:lnTo>
                      <a:close/>
                    </a:path>
                  </a:pathLst>
                </a:custGeom>
                <a:solidFill>
                  <a:srgbClr val="332B4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22" name="Google Shape;422;p9"/>
                <p:cNvSpPr/>
                <p:nvPr/>
              </p:nvSpPr>
              <p:spPr>
                <a:xfrm flipH="1">
                  <a:off x="441149" y="3077239"/>
                  <a:ext cx="363823" cy="538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53" h="733" extrusionOk="0">
                      <a:moveTo>
                        <a:pt x="1" y="1"/>
                      </a:moveTo>
                      <a:lnTo>
                        <a:pt x="556" y="732"/>
                      </a:lnTo>
                      <a:lnTo>
                        <a:pt x="4952" y="732"/>
                      </a:lnTo>
                      <a:lnTo>
                        <a:pt x="4516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23" name="Google Shape;423;p9"/>
                <p:cNvSpPr/>
                <p:nvPr/>
              </p:nvSpPr>
              <p:spPr>
                <a:xfrm flipH="1">
                  <a:off x="-8759" y="2877369"/>
                  <a:ext cx="247470" cy="253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69" h="3454" extrusionOk="0">
                      <a:moveTo>
                        <a:pt x="3369" y="3453"/>
                      </a:moveTo>
                      <a:lnTo>
                        <a:pt x="2757" y="3453"/>
                      </a:lnTo>
                      <a:lnTo>
                        <a:pt x="0" y="352"/>
                      </a:lnTo>
                      <a:lnTo>
                        <a:pt x="295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24" name="Google Shape;424;p9"/>
                <p:cNvSpPr/>
                <p:nvPr/>
              </p:nvSpPr>
              <p:spPr>
                <a:xfrm flipH="1">
                  <a:off x="212851" y="2780188"/>
                  <a:ext cx="592121" cy="297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61" h="4045" extrusionOk="0">
                      <a:moveTo>
                        <a:pt x="4516" y="4045"/>
                      </a:moveTo>
                      <a:lnTo>
                        <a:pt x="1" y="4045"/>
                      </a:lnTo>
                      <a:lnTo>
                        <a:pt x="3433" y="1"/>
                      </a:lnTo>
                      <a:lnTo>
                        <a:pt x="8061" y="1"/>
                      </a:lnTo>
                      <a:close/>
                    </a:path>
                  </a:pathLst>
                </a:custGeom>
                <a:solidFill>
                  <a:srgbClr val="332B45">
                    <a:alpha val="56879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25" name="Google Shape;425;p9"/>
                <p:cNvSpPr/>
                <p:nvPr/>
              </p:nvSpPr>
              <p:spPr>
                <a:xfrm flipH="1">
                  <a:off x="124488" y="3081426"/>
                  <a:ext cx="226388" cy="245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2" h="3341" extrusionOk="0">
                      <a:moveTo>
                        <a:pt x="1" y="3341"/>
                      </a:moveTo>
                      <a:lnTo>
                        <a:pt x="3081" y="3341"/>
                      </a:lnTo>
                      <a:lnTo>
                        <a:pt x="3081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26" name="Google Shape;426;p9"/>
                <p:cNvSpPr/>
                <p:nvPr/>
              </p:nvSpPr>
              <p:spPr>
                <a:xfrm flipH="1">
                  <a:off x="154458" y="3081426"/>
                  <a:ext cx="196419" cy="245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74" h="3341" extrusionOk="0">
                      <a:moveTo>
                        <a:pt x="1" y="3341"/>
                      </a:moveTo>
                      <a:lnTo>
                        <a:pt x="2673" y="3341"/>
                      </a:lnTo>
                      <a:lnTo>
                        <a:pt x="2673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27" name="Google Shape;427;p9"/>
                <p:cNvSpPr/>
                <p:nvPr/>
              </p:nvSpPr>
              <p:spPr>
                <a:xfrm flipH="1">
                  <a:off x="221596" y="3123222"/>
                  <a:ext cx="74998" cy="812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1" h="1106" extrusionOk="0">
                      <a:moveTo>
                        <a:pt x="936" y="1"/>
                      </a:moveTo>
                      <a:cubicBezTo>
                        <a:pt x="915" y="1"/>
                        <a:pt x="894" y="8"/>
                        <a:pt x="879" y="22"/>
                      </a:cubicBezTo>
                      <a:lnTo>
                        <a:pt x="28" y="957"/>
                      </a:lnTo>
                      <a:cubicBezTo>
                        <a:pt x="0" y="985"/>
                        <a:pt x="0" y="1049"/>
                        <a:pt x="57" y="1077"/>
                      </a:cubicBezTo>
                      <a:cubicBezTo>
                        <a:pt x="57" y="1105"/>
                        <a:pt x="85" y="1105"/>
                        <a:pt x="85" y="1105"/>
                      </a:cubicBezTo>
                      <a:cubicBezTo>
                        <a:pt x="113" y="1105"/>
                        <a:pt x="141" y="1077"/>
                        <a:pt x="141" y="1077"/>
                      </a:cubicBezTo>
                      <a:lnTo>
                        <a:pt x="992" y="134"/>
                      </a:lnTo>
                      <a:cubicBezTo>
                        <a:pt x="1020" y="106"/>
                        <a:pt x="1020" y="50"/>
                        <a:pt x="992" y="22"/>
                      </a:cubicBezTo>
                      <a:cubicBezTo>
                        <a:pt x="978" y="8"/>
                        <a:pt x="957" y="1"/>
                        <a:pt x="936" y="1"/>
                      </a:cubicBezTo>
                      <a:close/>
                    </a:path>
                  </a:pathLst>
                </a:custGeom>
                <a:solidFill>
                  <a:srgbClr val="4E4958">
                    <a:alpha val="168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28" name="Google Shape;428;p9"/>
                <p:cNvSpPr/>
                <p:nvPr/>
              </p:nvSpPr>
              <p:spPr>
                <a:xfrm flipH="1">
                  <a:off x="229896" y="3179268"/>
                  <a:ext cx="73455" cy="809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0" h="1102" extrusionOk="0">
                      <a:moveTo>
                        <a:pt x="920" y="0"/>
                      </a:moveTo>
                      <a:cubicBezTo>
                        <a:pt x="895" y="0"/>
                        <a:pt x="868" y="14"/>
                        <a:pt x="852" y="47"/>
                      </a:cubicBezTo>
                      <a:lnTo>
                        <a:pt x="29" y="989"/>
                      </a:lnTo>
                      <a:cubicBezTo>
                        <a:pt x="1" y="1017"/>
                        <a:pt x="1" y="1073"/>
                        <a:pt x="29" y="1102"/>
                      </a:cubicBezTo>
                      <a:lnTo>
                        <a:pt x="92" y="1102"/>
                      </a:lnTo>
                      <a:cubicBezTo>
                        <a:pt x="120" y="1102"/>
                        <a:pt x="120" y="1102"/>
                        <a:pt x="149" y="1073"/>
                      </a:cubicBezTo>
                      <a:lnTo>
                        <a:pt x="971" y="138"/>
                      </a:lnTo>
                      <a:cubicBezTo>
                        <a:pt x="1000" y="110"/>
                        <a:pt x="1000" y="47"/>
                        <a:pt x="971" y="18"/>
                      </a:cubicBezTo>
                      <a:cubicBezTo>
                        <a:pt x="957" y="7"/>
                        <a:pt x="939" y="0"/>
                        <a:pt x="920" y="0"/>
                      </a:cubicBezTo>
                      <a:close/>
                    </a:path>
                  </a:pathLst>
                </a:custGeom>
                <a:solidFill>
                  <a:srgbClr val="4E4958">
                    <a:alpha val="168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29" name="Google Shape;429;p9"/>
                <p:cNvSpPr/>
                <p:nvPr/>
              </p:nvSpPr>
              <p:spPr>
                <a:xfrm flipH="1">
                  <a:off x="593566" y="3882157"/>
                  <a:ext cx="506325" cy="3683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893" h="5015" extrusionOk="0">
                      <a:moveTo>
                        <a:pt x="0" y="5015"/>
                      </a:moveTo>
                      <a:lnTo>
                        <a:pt x="6892" y="5015"/>
                      </a:lnTo>
                      <a:lnTo>
                        <a:pt x="6892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0" name="Google Shape;430;p9"/>
                <p:cNvSpPr/>
                <p:nvPr/>
              </p:nvSpPr>
              <p:spPr>
                <a:xfrm flipH="1">
                  <a:off x="630220" y="3882157"/>
                  <a:ext cx="469671" cy="3683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94" h="5015" extrusionOk="0">
                      <a:moveTo>
                        <a:pt x="0" y="5015"/>
                      </a:moveTo>
                      <a:lnTo>
                        <a:pt x="6393" y="5015"/>
                      </a:lnTo>
                      <a:lnTo>
                        <a:pt x="6393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1" name="Google Shape;431;p9"/>
                <p:cNvSpPr/>
                <p:nvPr/>
              </p:nvSpPr>
              <p:spPr>
                <a:xfrm flipH="1">
                  <a:off x="854480" y="3882157"/>
                  <a:ext cx="21228" cy="3683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9" h="5015" extrusionOk="0">
                      <a:moveTo>
                        <a:pt x="0" y="5015"/>
                      </a:moveTo>
                      <a:lnTo>
                        <a:pt x="0" y="0"/>
                      </a:lnTo>
                      <a:lnTo>
                        <a:pt x="289" y="0"/>
                      </a:lnTo>
                      <a:lnTo>
                        <a:pt x="289" y="501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2" name="Google Shape;432;p9"/>
                <p:cNvSpPr/>
                <p:nvPr/>
              </p:nvSpPr>
              <p:spPr>
                <a:xfrm flipH="1">
                  <a:off x="630223" y="3882157"/>
                  <a:ext cx="21816" cy="3683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7" h="5015" extrusionOk="0">
                      <a:moveTo>
                        <a:pt x="1" y="5015"/>
                      </a:moveTo>
                      <a:lnTo>
                        <a:pt x="296" y="5015"/>
                      </a:lnTo>
                      <a:lnTo>
                        <a:pt x="296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4E4958">
                    <a:alpha val="168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3" name="Google Shape;433;p9"/>
                <p:cNvSpPr/>
                <p:nvPr/>
              </p:nvSpPr>
              <p:spPr>
                <a:xfrm flipH="1">
                  <a:off x="630220" y="4054702"/>
                  <a:ext cx="469671" cy="237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94" h="324" extrusionOk="0">
                      <a:moveTo>
                        <a:pt x="0" y="324"/>
                      </a:moveTo>
                      <a:lnTo>
                        <a:pt x="6393" y="324"/>
                      </a:lnTo>
                      <a:lnTo>
                        <a:pt x="6393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4" name="Google Shape;434;p9"/>
                <p:cNvSpPr/>
                <p:nvPr/>
              </p:nvSpPr>
              <p:spPr>
                <a:xfrm flipH="1">
                  <a:off x="983612" y="4130801"/>
                  <a:ext cx="74998" cy="810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1" h="1103" extrusionOk="0">
                      <a:moveTo>
                        <a:pt x="935" y="1"/>
                      </a:moveTo>
                      <a:cubicBezTo>
                        <a:pt x="913" y="1"/>
                        <a:pt x="896" y="14"/>
                        <a:pt x="880" y="47"/>
                      </a:cubicBezTo>
                      <a:lnTo>
                        <a:pt x="29" y="983"/>
                      </a:lnTo>
                      <a:cubicBezTo>
                        <a:pt x="1" y="1011"/>
                        <a:pt x="1" y="1074"/>
                        <a:pt x="29" y="1102"/>
                      </a:cubicBezTo>
                      <a:lnTo>
                        <a:pt x="85" y="1102"/>
                      </a:lnTo>
                      <a:cubicBezTo>
                        <a:pt x="113" y="1102"/>
                        <a:pt x="141" y="1102"/>
                        <a:pt x="141" y="1074"/>
                      </a:cubicBezTo>
                      <a:lnTo>
                        <a:pt x="992" y="132"/>
                      </a:lnTo>
                      <a:cubicBezTo>
                        <a:pt x="1020" y="104"/>
                        <a:pt x="1020" y="47"/>
                        <a:pt x="992" y="19"/>
                      </a:cubicBezTo>
                      <a:cubicBezTo>
                        <a:pt x="969" y="8"/>
                        <a:pt x="951" y="1"/>
                        <a:pt x="935" y="1"/>
                      </a:cubicBezTo>
                      <a:close/>
                    </a:path>
                  </a:pathLst>
                </a:custGeom>
                <a:solidFill>
                  <a:srgbClr val="4E4958">
                    <a:alpha val="168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5" name="Google Shape;435;p9"/>
                <p:cNvSpPr/>
                <p:nvPr/>
              </p:nvSpPr>
              <p:spPr>
                <a:xfrm flipH="1">
                  <a:off x="923159" y="4111189"/>
                  <a:ext cx="73455" cy="810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0" h="1103" extrusionOk="0">
                      <a:moveTo>
                        <a:pt x="923" y="0"/>
                      </a:moveTo>
                      <a:cubicBezTo>
                        <a:pt x="897" y="0"/>
                        <a:pt x="868" y="14"/>
                        <a:pt x="852" y="47"/>
                      </a:cubicBezTo>
                      <a:lnTo>
                        <a:pt x="36" y="990"/>
                      </a:lnTo>
                      <a:cubicBezTo>
                        <a:pt x="1" y="1018"/>
                        <a:pt x="1" y="1074"/>
                        <a:pt x="36" y="1102"/>
                      </a:cubicBezTo>
                      <a:lnTo>
                        <a:pt x="92" y="1102"/>
                      </a:lnTo>
                      <a:cubicBezTo>
                        <a:pt x="120" y="1102"/>
                        <a:pt x="120" y="1102"/>
                        <a:pt x="148" y="1074"/>
                      </a:cubicBezTo>
                      <a:lnTo>
                        <a:pt x="971" y="139"/>
                      </a:lnTo>
                      <a:cubicBezTo>
                        <a:pt x="999" y="110"/>
                        <a:pt x="999" y="47"/>
                        <a:pt x="971" y="19"/>
                      </a:cubicBezTo>
                      <a:cubicBezTo>
                        <a:pt x="960" y="7"/>
                        <a:pt x="942" y="0"/>
                        <a:pt x="923" y="0"/>
                      </a:cubicBezTo>
                      <a:close/>
                    </a:path>
                  </a:pathLst>
                </a:custGeom>
                <a:solidFill>
                  <a:srgbClr val="4E4958">
                    <a:alpha val="168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6" name="Google Shape;436;p9"/>
                <p:cNvSpPr/>
                <p:nvPr/>
              </p:nvSpPr>
              <p:spPr>
                <a:xfrm flipH="1">
                  <a:off x="709848" y="3938937"/>
                  <a:ext cx="75438" cy="812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7" h="1106" extrusionOk="0">
                      <a:moveTo>
                        <a:pt x="936" y="1"/>
                      </a:moveTo>
                      <a:cubicBezTo>
                        <a:pt x="914" y="1"/>
                        <a:pt x="893" y="8"/>
                        <a:pt x="879" y="22"/>
                      </a:cubicBezTo>
                      <a:lnTo>
                        <a:pt x="28" y="957"/>
                      </a:lnTo>
                      <a:cubicBezTo>
                        <a:pt x="0" y="985"/>
                        <a:pt x="0" y="1049"/>
                        <a:pt x="56" y="1077"/>
                      </a:cubicBezTo>
                      <a:lnTo>
                        <a:pt x="85" y="1105"/>
                      </a:lnTo>
                      <a:cubicBezTo>
                        <a:pt x="113" y="1105"/>
                        <a:pt x="148" y="1077"/>
                        <a:pt x="148" y="1077"/>
                      </a:cubicBezTo>
                      <a:lnTo>
                        <a:pt x="992" y="142"/>
                      </a:lnTo>
                      <a:cubicBezTo>
                        <a:pt x="1027" y="106"/>
                        <a:pt x="1027" y="50"/>
                        <a:pt x="992" y="22"/>
                      </a:cubicBezTo>
                      <a:cubicBezTo>
                        <a:pt x="978" y="8"/>
                        <a:pt x="957" y="1"/>
                        <a:pt x="936" y="1"/>
                      </a:cubicBezTo>
                      <a:close/>
                    </a:path>
                  </a:pathLst>
                </a:custGeom>
                <a:solidFill>
                  <a:srgbClr val="4E4958">
                    <a:alpha val="168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7" name="Google Shape;437;p9"/>
                <p:cNvSpPr/>
                <p:nvPr/>
              </p:nvSpPr>
              <p:spPr>
                <a:xfrm flipH="1">
                  <a:off x="1538708" y="4342938"/>
                  <a:ext cx="357579" cy="8028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8" h="10930" extrusionOk="0">
                      <a:moveTo>
                        <a:pt x="1" y="10930"/>
                      </a:moveTo>
                      <a:lnTo>
                        <a:pt x="4868" y="10930"/>
                      </a:lnTo>
                      <a:lnTo>
                        <a:pt x="4868" y="1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8" name="Google Shape;438;p9"/>
                <p:cNvSpPr/>
                <p:nvPr/>
              </p:nvSpPr>
              <p:spPr>
                <a:xfrm flipH="1">
                  <a:off x="1543113" y="4342938"/>
                  <a:ext cx="316224" cy="8028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05" h="10930" extrusionOk="0">
                      <a:moveTo>
                        <a:pt x="1" y="10930"/>
                      </a:moveTo>
                      <a:lnTo>
                        <a:pt x="4305" y="10930"/>
                      </a:lnTo>
                      <a:lnTo>
                        <a:pt x="4305" y="1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9" name="Google Shape;439;p9"/>
                <p:cNvSpPr/>
                <p:nvPr/>
              </p:nvSpPr>
              <p:spPr>
                <a:xfrm flipH="1">
                  <a:off x="1607681" y="4381723"/>
                  <a:ext cx="212873" cy="79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98" h="1084" extrusionOk="0">
                      <a:moveTo>
                        <a:pt x="0" y="1083"/>
                      </a:moveTo>
                      <a:lnTo>
                        <a:pt x="2898" y="1083"/>
                      </a:lnTo>
                      <a:lnTo>
                        <a:pt x="2898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0" name="Google Shape;440;p9"/>
                <p:cNvSpPr/>
                <p:nvPr/>
              </p:nvSpPr>
              <p:spPr>
                <a:xfrm flipH="1">
                  <a:off x="1515200" y="4287186"/>
                  <a:ext cx="415388" cy="558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55" h="760" extrusionOk="0">
                      <a:moveTo>
                        <a:pt x="0" y="0"/>
                      </a:moveTo>
                      <a:lnTo>
                        <a:pt x="5655" y="0"/>
                      </a:lnTo>
                      <a:lnTo>
                        <a:pt x="5655" y="760"/>
                      </a:lnTo>
                      <a:lnTo>
                        <a:pt x="0" y="760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1" name="Google Shape;441;p9"/>
                <p:cNvSpPr/>
                <p:nvPr/>
              </p:nvSpPr>
              <p:spPr>
                <a:xfrm flipH="1">
                  <a:off x="1543113" y="4941154"/>
                  <a:ext cx="350821" cy="2046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76" h="2786" extrusionOk="0">
                      <a:moveTo>
                        <a:pt x="0" y="2786"/>
                      </a:moveTo>
                      <a:lnTo>
                        <a:pt x="4776" y="2786"/>
                      </a:lnTo>
                      <a:lnTo>
                        <a:pt x="4776" y="1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2" name="Google Shape;442;p9"/>
                <p:cNvSpPr/>
                <p:nvPr/>
              </p:nvSpPr>
              <p:spPr>
                <a:xfrm flipH="1">
                  <a:off x="1693916" y="5012479"/>
                  <a:ext cx="294555" cy="64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10" h="880" extrusionOk="0">
                      <a:moveTo>
                        <a:pt x="0" y="0"/>
                      </a:moveTo>
                      <a:lnTo>
                        <a:pt x="0" y="879"/>
                      </a:lnTo>
                      <a:lnTo>
                        <a:pt x="4009" y="879"/>
                      </a:lnTo>
                      <a:lnTo>
                        <a:pt x="4009" y="0"/>
                      </a:lnTo>
                      <a:lnTo>
                        <a:pt x="816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3" name="Google Shape;443;p9"/>
                <p:cNvSpPr/>
                <p:nvPr/>
              </p:nvSpPr>
              <p:spPr>
                <a:xfrm flipH="1">
                  <a:off x="1618551" y="4941154"/>
                  <a:ext cx="309980" cy="713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20" h="972" extrusionOk="0">
                      <a:moveTo>
                        <a:pt x="0" y="971"/>
                      </a:moveTo>
                      <a:lnTo>
                        <a:pt x="4220" y="971"/>
                      </a:lnTo>
                      <a:lnTo>
                        <a:pt x="4220" y="1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4" name="Google Shape;444;p9"/>
                <p:cNvSpPr/>
                <p:nvPr/>
              </p:nvSpPr>
              <p:spPr>
                <a:xfrm flipH="1">
                  <a:off x="1573085" y="4665846"/>
                  <a:ext cx="60527" cy="605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4" h="824" extrusionOk="0">
                      <a:moveTo>
                        <a:pt x="824" y="408"/>
                      </a:moveTo>
                      <a:cubicBezTo>
                        <a:pt x="824" y="619"/>
                        <a:pt x="648" y="823"/>
                        <a:pt x="409" y="823"/>
                      </a:cubicBezTo>
                      <a:cubicBezTo>
                        <a:pt x="177" y="823"/>
                        <a:pt x="1" y="619"/>
                        <a:pt x="1" y="408"/>
                      </a:cubicBezTo>
                      <a:cubicBezTo>
                        <a:pt x="1" y="176"/>
                        <a:pt x="177" y="0"/>
                        <a:pt x="409" y="0"/>
                      </a:cubicBezTo>
                      <a:cubicBezTo>
                        <a:pt x="648" y="0"/>
                        <a:pt x="824" y="176"/>
                        <a:pt x="824" y="408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5" name="Google Shape;445;p9"/>
                <p:cNvSpPr/>
                <p:nvPr/>
              </p:nvSpPr>
              <p:spPr>
                <a:xfrm flipH="1">
                  <a:off x="-286714" y="4241718"/>
                  <a:ext cx="747111" cy="9040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71" h="12308" extrusionOk="0">
                      <a:moveTo>
                        <a:pt x="9819" y="0"/>
                      </a:moveTo>
                      <a:lnTo>
                        <a:pt x="1" y="0"/>
                      </a:lnTo>
                      <a:lnTo>
                        <a:pt x="1" y="12308"/>
                      </a:lnTo>
                      <a:lnTo>
                        <a:pt x="10171" y="12308"/>
                      </a:lnTo>
                      <a:lnTo>
                        <a:pt x="10171" y="0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6" name="Google Shape;446;p9"/>
                <p:cNvSpPr/>
                <p:nvPr/>
              </p:nvSpPr>
              <p:spPr>
                <a:xfrm flipH="1">
                  <a:off x="-1207834" y="4241718"/>
                  <a:ext cx="921199" cy="9040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41" h="12308" extrusionOk="0">
                      <a:moveTo>
                        <a:pt x="1" y="0"/>
                      </a:moveTo>
                      <a:lnTo>
                        <a:pt x="1" y="12308"/>
                      </a:lnTo>
                      <a:lnTo>
                        <a:pt x="12540" y="12308"/>
                      </a:lnTo>
                      <a:lnTo>
                        <a:pt x="12540" y="0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7" name="Google Shape;447;p9"/>
                <p:cNvSpPr/>
                <p:nvPr/>
              </p:nvSpPr>
              <p:spPr>
                <a:xfrm flipH="1">
                  <a:off x="-1069885" y="4564551"/>
                  <a:ext cx="628261" cy="5812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53" h="7913" extrusionOk="0">
                      <a:moveTo>
                        <a:pt x="0" y="7913"/>
                      </a:moveTo>
                      <a:lnTo>
                        <a:pt x="8553" y="7913"/>
                      </a:lnTo>
                      <a:lnTo>
                        <a:pt x="8553" y="1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8" name="Google Shape;448;p9"/>
                <p:cNvSpPr/>
                <p:nvPr/>
              </p:nvSpPr>
              <p:spPr>
                <a:xfrm flipH="1">
                  <a:off x="-430833" y="3774692"/>
                  <a:ext cx="940812" cy="467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808" h="6359" extrusionOk="0">
                      <a:moveTo>
                        <a:pt x="1" y="5683"/>
                      </a:moveTo>
                      <a:lnTo>
                        <a:pt x="233" y="6358"/>
                      </a:lnTo>
                      <a:lnTo>
                        <a:pt x="10494" y="6358"/>
                      </a:lnTo>
                      <a:lnTo>
                        <a:pt x="12808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9" name="Google Shape;449;p9"/>
                <p:cNvSpPr/>
                <p:nvPr/>
              </p:nvSpPr>
              <p:spPr>
                <a:xfrm flipH="1">
                  <a:off x="-1266231" y="3774692"/>
                  <a:ext cx="1005452" cy="467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88" h="6359" extrusionOk="0">
                      <a:moveTo>
                        <a:pt x="2315" y="0"/>
                      </a:moveTo>
                      <a:lnTo>
                        <a:pt x="13687" y="5655"/>
                      </a:lnTo>
                      <a:lnTo>
                        <a:pt x="13476" y="6358"/>
                      </a:lnTo>
                      <a:lnTo>
                        <a:pt x="1" y="6358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50" name="Google Shape;450;p9"/>
                <p:cNvSpPr/>
                <p:nvPr/>
              </p:nvSpPr>
              <p:spPr>
                <a:xfrm flipH="1">
                  <a:off x="-161692" y="4467958"/>
                  <a:ext cx="467100" cy="1891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59" h="2575" extrusionOk="0">
                      <a:moveTo>
                        <a:pt x="1" y="2575"/>
                      </a:moveTo>
                      <a:lnTo>
                        <a:pt x="6359" y="2575"/>
                      </a:lnTo>
                      <a:lnTo>
                        <a:pt x="6359" y="1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51" name="Google Shape;451;p9"/>
                <p:cNvSpPr/>
                <p:nvPr/>
              </p:nvSpPr>
              <p:spPr>
                <a:xfrm flipH="1">
                  <a:off x="-161692" y="4467958"/>
                  <a:ext cx="432503" cy="1891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88" h="2575" extrusionOk="0">
                      <a:moveTo>
                        <a:pt x="1" y="2575"/>
                      </a:moveTo>
                      <a:lnTo>
                        <a:pt x="5888" y="2575"/>
                      </a:lnTo>
                      <a:lnTo>
                        <a:pt x="5888" y="1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52" name="Google Shape;452;p9"/>
                <p:cNvSpPr/>
                <p:nvPr/>
              </p:nvSpPr>
              <p:spPr>
                <a:xfrm flipH="1">
                  <a:off x="83721" y="4467958"/>
                  <a:ext cx="116279" cy="1891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83" h="2575" extrusionOk="0">
                      <a:moveTo>
                        <a:pt x="352" y="2575"/>
                      </a:moveTo>
                      <a:lnTo>
                        <a:pt x="1583" y="1"/>
                      </a:lnTo>
                      <a:lnTo>
                        <a:pt x="1231" y="1"/>
                      </a:lnTo>
                      <a:lnTo>
                        <a:pt x="0" y="2575"/>
                      </a:lnTo>
                      <a:close/>
                    </a:path>
                  </a:pathLst>
                </a:custGeom>
                <a:solidFill>
                  <a:srgbClr val="4E4958">
                    <a:alpha val="168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53" name="Google Shape;453;p9"/>
                <p:cNvSpPr/>
                <p:nvPr/>
              </p:nvSpPr>
              <p:spPr>
                <a:xfrm flipH="1">
                  <a:off x="17025" y="4467958"/>
                  <a:ext cx="116353" cy="1891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84" h="2575" extrusionOk="0">
                      <a:moveTo>
                        <a:pt x="352" y="2575"/>
                      </a:moveTo>
                      <a:lnTo>
                        <a:pt x="1583" y="1"/>
                      </a:lnTo>
                      <a:lnTo>
                        <a:pt x="1232" y="1"/>
                      </a:lnTo>
                      <a:lnTo>
                        <a:pt x="1" y="2575"/>
                      </a:lnTo>
                      <a:close/>
                    </a:path>
                  </a:pathLst>
                </a:custGeom>
                <a:solidFill>
                  <a:srgbClr val="4E4958">
                    <a:alpha val="168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54" name="Google Shape;454;p9"/>
                <p:cNvSpPr/>
                <p:nvPr/>
              </p:nvSpPr>
              <p:spPr>
                <a:xfrm flipH="1">
                  <a:off x="596137" y="4418376"/>
                  <a:ext cx="492957" cy="3596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11" h="4896" extrusionOk="0">
                      <a:moveTo>
                        <a:pt x="1" y="4895"/>
                      </a:moveTo>
                      <a:lnTo>
                        <a:pt x="6710" y="4895"/>
                      </a:lnTo>
                      <a:lnTo>
                        <a:pt x="6710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55" name="Google Shape;455;p9"/>
                <p:cNvSpPr/>
                <p:nvPr/>
              </p:nvSpPr>
              <p:spPr>
                <a:xfrm flipH="1">
                  <a:off x="630220" y="4418376"/>
                  <a:ext cx="458873" cy="3596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47" h="4896" extrusionOk="0">
                      <a:moveTo>
                        <a:pt x="1" y="4895"/>
                      </a:moveTo>
                      <a:lnTo>
                        <a:pt x="6246" y="4895"/>
                      </a:lnTo>
                      <a:lnTo>
                        <a:pt x="6246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56" name="Google Shape;456;p9"/>
                <p:cNvSpPr/>
                <p:nvPr/>
              </p:nvSpPr>
              <p:spPr>
                <a:xfrm flipH="1">
                  <a:off x="849852" y="4418376"/>
                  <a:ext cx="19686" cy="3596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8" h="4896" extrusionOk="0">
                      <a:moveTo>
                        <a:pt x="1" y="4895"/>
                      </a:moveTo>
                      <a:lnTo>
                        <a:pt x="1" y="0"/>
                      </a:lnTo>
                      <a:lnTo>
                        <a:pt x="268" y="0"/>
                      </a:lnTo>
                      <a:lnTo>
                        <a:pt x="268" y="489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57" name="Google Shape;457;p9"/>
                <p:cNvSpPr/>
                <p:nvPr/>
              </p:nvSpPr>
              <p:spPr>
                <a:xfrm flipH="1">
                  <a:off x="630223" y="4418376"/>
                  <a:ext cx="23873" cy="3596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" h="4896" extrusionOk="0">
                      <a:moveTo>
                        <a:pt x="1" y="4895"/>
                      </a:moveTo>
                      <a:lnTo>
                        <a:pt x="324" y="4895"/>
                      </a:lnTo>
                      <a:lnTo>
                        <a:pt x="324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4E4958">
                    <a:alpha val="168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58" name="Google Shape;458;p9"/>
                <p:cNvSpPr/>
                <p:nvPr/>
              </p:nvSpPr>
              <p:spPr>
                <a:xfrm flipH="1">
                  <a:off x="630220" y="4586294"/>
                  <a:ext cx="458873" cy="217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47" h="296" extrusionOk="0">
                      <a:moveTo>
                        <a:pt x="1" y="296"/>
                      </a:moveTo>
                      <a:lnTo>
                        <a:pt x="6246" y="296"/>
                      </a:lnTo>
                      <a:lnTo>
                        <a:pt x="6246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59" name="Google Shape;459;p9"/>
                <p:cNvSpPr/>
                <p:nvPr/>
              </p:nvSpPr>
              <p:spPr>
                <a:xfrm flipH="1">
                  <a:off x="951072" y="4476846"/>
                  <a:ext cx="71398" cy="795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2" h="1083" extrusionOk="0">
                      <a:moveTo>
                        <a:pt x="884" y="1"/>
                      </a:moveTo>
                      <a:cubicBezTo>
                        <a:pt x="861" y="1"/>
                        <a:pt x="838" y="10"/>
                        <a:pt x="824" y="27"/>
                      </a:cubicBezTo>
                      <a:lnTo>
                        <a:pt x="36" y="935"/>
                      </a:lnTo>
                      <a:cubicBezTo>
                        <a:pt x="1" y="963"/>
                        <a:pt x="1" y="1019"/>
                        <a:pt x="36" y="1047"/>
                      </a:cubicBezTo>
                      <a:cubicBezTo>
                        <a:pt x="36" y="1047"/>
                        <a:pt x="64" y="1082"/>
                        <a:pt x="92" y="1082"/>
                      </a:cubicBezTo>
                      <a:cubicBezTo>
                        <a:pt x="92" y="1082"/>
                        <a:pt x="121" y="1047"/>
                        <a:pt x="149" y="1047"/>
                      </a:cubicBezTo>
                      <a:lnTo>
                        <a:pt x="943" y="112"/>
                      </a:lnTo>
                      <a:cubicBezTo>
                        <a:pt x="972" y="84"/>
                        <a:pt x="972" y="55"/>
                        <a:pt x="943" y="27"/>
                      </a:cubicBezTo>
                      <a:cubicBezTo>
                        <a:pt x="929" y="10"/>
                        <a:pt x="906" y="1"/>
                        <a:pt x="884" y="1"/>
                      </a:cubicBezTo>
                      <a:close/>
                    </a:path>
                  </a:pathLst>
                </a:custGeom>
                <a:solidFill>
                  <a:srgbClr val="4E4958">
                    <a:alpha val="168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60" name="Google Shape;460;p9"/>
                <p:cNvSpPr/>
                <p:nvPr/>
              </p:nvSpPr>
              <p:spPr>
                <a:xfrm flipH="1">
                  <a:off x="688619" y="4638447"/>
                  <a:ext cx="72941" cy="791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3" h="1077" extrusionOk="0">
                      <a:moveTo>
                        <a:pt x="907" y="1"/>
                      </a:moveTo>
                      <a:cubicBezTo>
                        <a:pt x="885" y="1"/>
                        <a:pt x="862" y="8"/>
                        <a:pt x="845" y="22"/>
                      </a:cubicBezTo>
                      <a:lnTo>
                        <a:pt x="29" y="929"/>
                      </a:lnTo>
                      <a:cubicBezTo>
                        <a:pt x="1" y="957"/>
                        <a:pt x="29" y="1020"/>
                        <a:pt x="57" y="1048"/>
                      </a:cubicBezTo>
                      <a:lnTo>
                        <a:pt x="85" y="1077"/>
                      </a:lnTo>
                      <a:cubicBezTo>
                        <a:pt x="113" y="1077"/>
                        <a:pt x="141" y="1048"/>
                        <a:pt x="141" y="1048"/>
                      </a:cubicBezTo>
                      <a:lnTo>
                        <a:pt x="964" y="113"/>
                      </a:lnTo>
                      <a:cubicBezTo>
                        <a:pt x="992" y="78"/>
                        <a:pt x="992" y="50"/>
                        <a:pt x="964" y="22"/>
                      </a:cubicBezTo>
                      <a:cubicBezTo>
                        <a:pt x="950" y="8"/>
                        <a:pt x="929" y="1"/>
                        <a:pt x="907" y="1"/>
                      </a:cubicBezTo>
                      <a:close/>
                    </a:path>
                  </a:pathLst>
                </a:custGeom>
                <a:solidFill>
                  <a:srgbClr val="4E4958">
                    <a:alpha val="168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61" name="Google Shape;461;p9"/>
                <p:cNvSpPr/>
                <p:nvPr/>
              </p:nvSpPr>
              <p:spPr>
                <a:xfrm flipH="1">
                  <a:off x="740331" y="4655488"/>
                  <a:ext cx="70811" cy="791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4" h="1077" extrusionOk="0">
                      <a:moveTo>
                        <a:pt x="894" y="1"/>
                      </a:moveTo>
                      <a:cubicBezTo>
                        <a:pt x="880" y="1"/>
                        <a:pt x="866" y="8"/>
                        <a:pt x="851" y="22"/>
                      </a:cubicBezTo>
                      <a:lnTo>
                        <a:pt x="29" y="964"/>
                      </a:lnTo>
                      <a:cubicBezTo>
                        <a:pt x="0" y="992"/>
                        <a:pt x="0" y="1020"/>
                        <a:pt x="29" y="1048"/>
                      </a:cubicBezTo>
                      <a:cubicBezTo>
                        <a:pt x="29" y="1077"/>
                        <a:pt x="57" y="1077"/>
                        <a:pt x="85" y="1077"/>
                      </a:cubicBezTo>
                      <a:cubicBezTo>
                        <a:pt x="85" y="1077"/>
                        <a:pt x="113" y="1077"/>
                        <a:pt x="148" y="1048"/>
                      </a:cubicBezTo>
                      <a:lnTo>
                        <a:pt x="964" y="141"/>
                      </a:lnTo>
                      <a:cubicBezTo>
                        <a:pt x="964" y="113"/>
                        <a:pt x="964" y="57"/>
                        <a:pt x="936" y="22"/>
                      </a:cubicBezTo>
                      <a:cubicBezTo>
                        <a:pt x="922" y="8"/>
                        <a:pt x="908" y="1"/>
                        <a:pt x="894" y="1"/>
                      </a:cubicBezTo>
                      <a:close/>
                    </a:path>
                  </a:pathLst>
                </a:custGeom>
                <a:solidFill>
                  <a:srgbClr val="4E4958">
                    <a:alpha val="168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62" name="Google Shape;462;p9"/>
                <p:cNvSpPr/>
                <p:nvPr/>
              </p:nvSpPr>
              <p:spPr>
                <a:xfrm flipH="1">
                  <a:off x="-430833" y="3774692"/>
                  <a:ext cx="940812" cy="467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808" h="6359" extrusionOk="0">
                      <a:moveTo>
                        <a:pt x="1" y="5683"/>
                      </a:moveTo>
                      <a:lnTo>
                        <a:pt x="233" y="6358"/>
                      </a:lnTo>
                      <a:lnTo>
                        <a:pt x="10494" y="6358"/>
                      </a:lnTo>
                      <a:lnTo>
                        <a:pt x="12808" y="0"/>
                      </a:lnTo>
                      <a:close/>
                    </a:path>
                  </a:pathLst>
                </a:custGeom>
                <a:solidFill>
                  <a:srgbClr val="332B45">
                    <a:alpha val="56879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463" name="Google Shape;463;p9"/>
              <p:cNvSpPr/>
              <p:nvPr/>
            </p:nvSpPr>
            <p:spPr>
              <a:xfrm>
                <a:off x="545650" y="1293100"/>
                <a:ext cx="840952" cy="1162694"/>
              </a:xfrm>
              <a:custGeom>
                <a:avLst/>
                <a:gdLst/>
                <a:ahLst/>
                <a:cxnLst/>
                <a:rect l="l" t="t" r="r" b="b"/>
                <a:pathLst>
                  <a:path w="12864" h="17785" extrusionOk="0">
                    <a:moveTo>
                      <a:pt x="6478" y="3219"/>
                    </a:moveTo>
                    <a:cubicBezTo>
                      <a:pt x="8152" y="3219"/>
                      <a:pt x="9495" y="4569"/>
                      <a:pt x="9495" y="6243"/>
                    </a:cubicBezTo>
                    <a:cubicBezTo>
                      <a:pt x="9495" y="7910"/>
                      <a:pt x="8116" y="9260"/>
                      <a:pt x="6450" y="9260"/>
                    </a:cubicBezTo>
                    <a:cubicBezTo>
                      <a:pt x="4811" y="9260"/>
                      <a:pt x="3461" y="7882"/>
                      <a:pt x="3461" y="6243"/>
                    </a:cubicBezTo>
                    <a:cubicBezTo>
                      <a:pt x="3461" y="4569"/>
                      <a:pt x="4811" y="3219"/>
                      <a:pt x="6478" y="3219"/>
                    </a:cubicBezTo>
                    <a:close/>
                    <a:moveTo>
                      <a:pt x="6470" y="1"/>
                    </a:moveTo>
                    <a:cubicBezTo>
                      <a:pt x="4106" y="1"/>
                      <a:pt x="1916" y="1340"/>
                      <a:pt x="880" y="3458"/>
                    </a:cubicBezTo>
                    <a:cubicBezTo>
                      <a:pt x="148" y="4949"/>
                      <a:pt x="0" y="6475"/>
                      <a:pt x="591" y="8030"/>
                    </a:cubicBezTo>
                    <a:cubicBezTo>
                      <a:pt x="795" y="8557"/>
                      <a:pt x="1027" y="9085"/>
                      <a:pt x="1259" y="9612"/>
                    </a:cubicBezTo>
                    <a:cubicBezTo>
                      <a:pt x="2202" y="11546"/>
                      <a:pt x="3341" y="13361"/>
                      <a:pt x="4572" y="15119"/>
                    </a:cubicBezTo>
                    <a:cubicBezTo>
                      <a:pt x="5163" y="16026"/>
                      <a:pt x="5803" y="16877"/>
                      <a:pt x="6450" y="17784"/>
                    </a:cubicBezTo>
                    <a:cubicBezTo>
                      <a:pt x="6569" y="17672"/>
                      <a:pt x="6625" y="17609"/>
                      <a:pt x="6682" y="17524"/>
                    </a:cubicBezTo>
                    <a:cubicBezTo>
                      <a:pt x="7737" y="15998"/>
                      <a:pt x="8820" y="14472"/>
                      <a:pt x="9847" y="12925"/>
                    </a:cubicBezTo>
                    <a:cubicBezTo>
                      <a:pt x="10754" y="11483"/>
                      <a:pt x="11577" y="9992"/>
                      <a:pt x="12224" y="8409"/>
                    </a:cubicBezTo>
                    <a:cubicBezTo>
                      <a:pt x="12751" y="7122"/>
                      <a:pt x="12864" y="5828"/>
                      <a:pt x="12456" y="4485"/>
                    </a:cubicBezTo>
                    <a:cubicBezTo>
                      <a:pt x="11752" y="2023"/>
                      <a:pt x="9586" y="230"/>
                      <a:pt x="7033" y="26"/>
                    </a:cubicBezTo>
                    <a:cubicBezTo>
                      <a:pt x="6845" y="9"/>
                      <a:pt x="6657" y="1"/>
                      <a:pt x="647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  <a:effectLst>
                <a:outerShdw blurRad="128588" dist="295275" dir="8280000" algn="bl" rotWithShape="0">
                  <a:schemeClr val="dk1">
                    <a:alpha val="25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64" name="Google Shape;464;p9"/>
            <p:cNvGrpSpPr/>
            <p:nvPr/>
          </p:nvGrpSpPr>
          <p:grpSpPr>
            <a:xfrm>
              <a:off x="-1069884" y="667175"/>
              <a:ext cx="3234694" cy="2252997"/>
              <a:chOff x="5073841" y="1000275"/>
              <a:chExt cx="3234694" cy="2252997"/>
            </a:xfrm>
          </p:grpSpPr>
          <p:sp>
            <p:nvSpPr>
              <p:cNvPr id="465" name="Google Shape;465;p9"/>
              <p:cNvSpPr/>
              <p:nvPr/>
            </p:nvSpPr>
            <p:spPr>
              <a:xfrm>
                <a:off x="5073841" y="2299616"/>
                <a:ext cx="1415426" cy="380324"/>
              </a:xfrm>
              <a:custGeom>
                <a:avLst/>
                <a:gdLst/>
                <a:ahLst/>
                <a:cxnLst/>
                <a:rect l="l" t="t" r="r" b="b"/>
                <a:pathLst>
                  <a:path w="13744" h="3693" extrusionOk="0">
                    <a:moveTo>
                      <a:pt x="13743" y="3693"/>
                    </a:moveTo>
                    <a:lnTo>
                      <a:pt x="13743" y="3489"/>
                    </a:lnTo>
                    <a:cubicBezTo>
                      <a:pt x="13743" y="1555"/>
                      <a:pt x="11894" y="1"/>
                      <a:pt x="9608" y="1"/>
                    </a:cubicBezTo>
                    <a:cubicBezTo>
                      <a:pt x="7850" y="1"/>
                      <a:pt x="6359" y="943"/>
                      <a:pt x="5768" y="2230"/>
                    </a:cubicBezTo>
                    <a:cubicBezTo>
                      <a:pt x="5156" y="1674"/>
                      <a:pt x="4277" y="1323"/>
                      <a:pt x="3306" y="1323"/>
                    </a:cubicBezTo>
                    <a:cubicBezTo>
                      <a:pt x="1639" y="1323"/>
                      <a:pt x="261" y="2350"/>
                      <a:pt x="1" y="3693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6" name="Google Shape;466;p9"/>
              <p:cNvSpPr/>
              <p:nvPr/>
            </p:nvSpPr>
            <p:spPr>
              <a:xfrm>
                <a:off x="7651424" y="3077173"/>
                <a:ext cx="657111" cy="176099"/>
              </a:xfrm>
              <a:custGeom>
                <a:avLst/>
                <a:gdLst/>
                <a:ahLst/>
                <a:cxnLst/>
                <a:rect l="l" t="t" r="r" b="b"/>
                <a:pathLst>
                  <a:path w="15093" h="4045" extrusionOk="0">
                    <a:moveTo>
                      <a:pt x="15065" y="4045"/>
                    </a:moveTo>
                    <a:cubicBezTo>
                      <a:pt x="15065" y="3989"/>
                      <a:pt x="15093" y="3904"/>
                      <a:pt x="15093" y="3813"/>
                    </a:cubicBezTo>
                    <a:cubicBezTo>
                      <a:pt x="15093" y="1703"/>
                      <a:pt x="13046" y="1"/>
                      <a:pt x="10550" y="1"/>
                    </a:cubicBezTo>
                    <a:cubicBezTo>
                      <a:pt x="8615" y="1"/>
                      <a:pt x="6977" y="1028"/>
                      <a:pt x="6330" y="2462"/>
                    </a:cubicBezTo>
                    <a:cubicBezTo>
                      <a:pt x="5662" y="1851"/>
                      <a:pt x="4691" y="1471"/>
                      <a:pt x="3636" y="1471"/>
                    </a:cubicBezTo>
                    <a:cubicBezTo>
                      <a:pt x="1793" y="1471"/>
                      <a:pt x="295" y="2582"/>
                      <a:pt x="0" y="4045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7" name="Google Shape;467;p9"/>
              <p:cNvSpPr/>
              <p:nvPr/>
            </p:nvSpPr>
            <p:spPr>
              <a:xfrm>
                <a:off x="6911971" y="1000275"/>
                <a:ext cx="657111" cy="176099"/>
              </a:xfrm>
              <a:custGeom>
                <a:avLst/>
                <a:gdLst/>
                <a:ahLst/>
                <a:cxnLst/>
                <a:rect l="l" t="t" r="r" b="b"/>
                <a:pathLst>
                  <a:path w="15093" h="4045" extrusionOk="0">
                    <a:moveTo>
                      <a:pt x="15065" y="4045"/>
                    </a:moveTo>
                    <a:cubicBezTo>
                      <a:pt x="15065" y="3989"/>
                      <a:pt x="15093" y="3904"/>
                      <a:pt x="15093" y="3813"/>
                    </a:cubicBezTo>
                    <a:cubicBezTo>
                      <a:pt x="15093" y="1703"/>
                      <a:pt x="13046" y="1"/>
                      <a:pt x="10550" y="1"/>
                    </a:cubicBezTo>
                    <a:cubicBezTo>
                      <a:pt x="8615" y="1"/>
                      <a:pt x="6977" y="1028"/>
                      <a:pt x="6330" y="2462"/>
                    </a:cubicBezTo>
                    <a:cubicBezTo>
                      <a:pt x="5662" y="1851"/>
                      <a:pt x="4691" y="1471"/>
                      <a:pt x="3636" y="1471"/>
                    </a:cubicBezTo>
                    <a:cubicBezTo>
                      <a:pt x="1793" y="1471"/>
                      <a:pt x="295" y="2582"/>
                      <a:pt x="0" y="4045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p10"/>
          <p:cNvSpPr>
            <a:spLocks noGrp="1"/>
          </p:cNvSpPr>
          <p:nvPr>
            <p:ph type="pic" idx="2"/>
          </p:nvPr>
        </p:nvSpPr>
        <p:spPr>
          <a:xfrm>
            <a:off x="-13550" y="-3525"/>
            <a:ext cx="91575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470" name="Google Shape;470;p10"/>
          <p:cNvSpPr txBox="1">
            <a:spLocks noGrp="1"/>
          </p:cNvSpPr>
          <p:nvPr>
            <p:ph type="title"/>
          </p:nvPr>
        </p:nvSpPr>
        <p:spPr>
          <a:xfrm>
            <a:off x="720000" y="3603625"/>
            <a:ext cx="6099000" cy="10050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grpSp>
        <p:nvGrpSpPr>
          <p:cNvPr id="471" name="Google Shape;471;p10"/>
          <p:cNvGrpSpPr/>
          <p:nvPr/>
        </p:nvGrpSpPr>
        <p:grpSpPr>
          <a:xfrm>
            <a:off x="7253602" y="683900"/>
            <a:ext cx="2531246" cy="4477606"/>
            <a:chOff x="7253602" y="683900"/>
            <a:chExt cx="2531246" cy="4477606"/>
          </a:xfrm>
        </p:grpSpPr>
        <p:grpSp>
          <p:nvGrpSpPr>
            <p:cNvPr id="472" name="Google Shape;472;p10"/>
            <p:cNvGrpSpPr/>
            <p:nvPr/>
          </p:nvGrpSpPr>
          <p:grpSpPr>
            <a:xfrm>
              <a:off x="7253602" y="3944550"/>
              <a:ext cx="1606264" cy="1195426"/>
              <a:chOff x="5951675" y="3577056"/>
              <a:chExt cx="1387821" cy="1032855"/>
            </a:xfrm>
          </p:grpSpPr>
          <p:sp>
            <p:nvSpPr>
              <p:cNvPr id="473" name="Google Shape;473;p10"/>
              <p:cNvSpPr/>
              <p:nvPr/>
            </p:nvSpPr>
            <p:spPr>
              <a:xfrm>
                <a:off x="5951675" y="3812955"/>
                <a:ext cx="737887" cy="796955"/>
              </a:xfrm>
              <a:custGeom>
                <a:avLst/>
                <a:gdLst/>
                <a:ahLst/>
                <a:cxnLst/>
                <a:rect l="l" t="t" r="r" b="b"/>
                <a:pathLst>
                  <a:path w="3960" h="4277" extrusionOk="0">
                    <a:moveTo>
                      <a:pt x="1146" y="4276"/>
                    </a:moveTo>
                    <a:cubicBezTo>
                      <a:pt x="499" y="4276"/>
                      <a:pt x="0" y="3749"/>
                      <a:pt x="0" y="3130"/>
                    </a:cubicBezTo>
                    <a:cubicBezTo>
                      <a:pt x="0" y="2666"/>
                      <a:pt x="267" y="2286"/>
                      <a:pt x="675" y="2110"/>
                    </a:cubicBezTo>
                    <a:cubicBezTo>
                      <a:pt x="647" y="2019"/>
                      <a:pt x="619" y="1899"/>
                      <a:pt x="619" y="1815"/>
                    </a:cubicBezTo>
                    <a:cubicBezTo>
                      <a:pt x="619" y="1372"/>
                      <a:pt x="907" y="1020"/>
                      <a:pt x="1322" y="936"/>
                    </a:cubicBezTo>
                    <a:cubicBezTo>
                      <a:pt x="1294" y="844"/>
                      <a:pt x="1294" y="788"/>
                      <a:pt x="1294" y="703"/>
                    </a:cubicBezTo>
                    <a:cubicBezTo>
                      <a:pt x="1294" y="317"/>
                      <a:pt x="1611" y="0"/>
                      <a:pt x="1997" y="0"/>
                    </a:cubicBezTo>
                    <a:cubicBezTo>
                      <a:pt x="2377" y="0"/>
                      <a:pt x="2701" y="317"/>
                      <a:pt x="2701" y="703"/>
                    </a:cubicBezTo>
                    <a:cubicBezTo>
                      <a:pt x="2701" y="788"/>
                      <a:pt x="2701" y="844"/>
                      <a:pt x="2666" y="936"/>
                    </a:cubicBezTo>
                    <a:cubicBezTo>
                      <a:pt x="3052" y="1055"/>
                      <a:pt x="3341" y="1407"/>
                      <a:pt x="3341" y="1815"/>
                    </a:cubicBezTo>
                    <a:cubicBezTo>
                      <a:pt x="3341" y="1899"/>
                      <a:pt x="3313" y="2019"/>
                      <a:pt x="3284" y="2110"/>
                    </a:cubicBezTo>
                    <a:cubicBezTo>
                      <a:pt x="3692" y="2286"/>
                      <a:pt x="3960" y="2666"/>
                      <a:pt x="3960" y="3130"/>
                    </a:cubicBezTo>
                    <a:cubicBezTo>
                      <a:pt x="3960" y="3749"/>
                      <a:pt x="3460" y="4276"/>
                      <a:pt x="2813" y="427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>
                <a:outerShdw blurRad="85725" dist="104775" dir="8280000" algn="bl" rotWithShape="0">
                  <a:schemeClr val="dk1">
                    <a:alpha val="41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4" name="Google Shape;474;p10"/>
              <p:cNvSpPr/>
              <p:nvPr/>
            </p:nvSpPr>
            <p:spPr>
              <a:xfrm>
                <a:off x="6377448" y="3577056"/>
                <a:ext cx="962048" cy="1032855"/>
              </a:xfrm>
              <a:custGeom>
                <a:avLst/>
                <a:gdLst/>
                <a:ahLst/>
                <a:cxnLst/>
                <a:rect l="l" t="t" r="r" b="b"/>
                <a:pathLst>
                  <a:path w="5163" h="5543" extrusionOk="0">
                    <a:moveTo>
                      <a:pt x="1499" y="5542"/>
                    </a:moveTo>
                    <a:cubicBezTo>
                      <a:pt x="676" y="5542"/>
                      <a:pt x="1" y="4867"/>
                      <a:pt x="1" y="4044"/>
                    </a:cubicBezTo>
                    <a:cubicBezTo>
                      <a:pt x="1" y="3460"/>
                      <a:pt x="352" y="2961"/>
                      <a:pt x="880" y="2729"/>
                    </a:cubicBezTo>
                    <a:cubicBezTo>
                      <a:pt x="824" y="2609"/>
                      <a:pt x="796" y="2462"/>
                      <a:pt x="796" y="2349"/>
                    </a:cubicBezTo>
                    <a:cubicBezTo>
                      <a:pt x="796" y="1794"/>
                      <a:pt x="1203" y="1322"/>
                      <a:pt x="1731" y="1203"/>
                    </a:cubicBezTo>
                    <a:cubicBezTo>
                      <a:pt x="1703" y="1118"/>
                      <a:pt x="1675" y="999"/>
                      <a:pt x="1675" y="879"/>
                    </a:cubicBezTo>
                    <a:cubicBezTo>
                      <a:pt x="1675" y="387"/>
                      <a:pt x="2083" y="0"/>
                      <a:pt x="2582" y="0"/>
                    </a:cubicBezTo>
                    <a:cubicBezTo>
                      <a:pt x="3109" y="0"/>
                      <a:pt x="3517" y="387"/>
                      <a:pt x="3517" y="879"/>
                    </a:cubicBezTo>
                    <a:cubicBezTo>
                      <a:pt x="3517" y="999"/>
                      <a:pt x="3489" y="1118"/>
                      <a:pt x="3461" y="1203"/>
                    </a:cubicBezTo>
                    <a:cubicBezTo>
                      <a:pt x="3960" y="1351"/>
                      <a:pt x="4340" y="1822"/>
                      <a:pt x="4340" y="2349"/>
                    </a:cubicBezTo>
                    <a:cubicBezTo>
                      <a:pt x="4340" y="2462"/>
                      <a:pt x="4312" y="2609"/>
                      <a:pt x="4284" y="2729"/>
                    </a:cubicBezTo>
                    <a:cubicBezTo>
                      <a:pt x="4811" y="2961"/>
                      <a:pt x="5163" y="3460"/>
                      <a:pt x="5163" y="4044"/>
                    </a:cubicBezTo>
                    <a:cubicBezTo>
                      <a:pt x="5163" y="4867"/>
                      <a:pt x="4488" y="5542"/>
                      <a:pt x="3637" y="554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85725" dist="104775" dir="8280000" algn="bl" rotWithShape="0">
                  <a:schemeClr val="dk1">
                    <a:alpha val="41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75" name="Google Shape;475;p10"/>
            <p:cNvGrpSpPr/>
            <p:nvPr/>
          </p:nvGrpSpPr>
          <p:grpSpPr>
            <a:xfrm>
              <a:off x="7931091" y="683900"/>
              <a:ext cx="1853757" cy="4477606"/>
              <a:chOff x="7931091" y="683900"/>
              <a:chExt cx="1853757" cy="4477606"/>
            </a:xfrm>
          </p:grpSpPr>
          <p:grpSp>
            <p:nvGrpSpPr>
              <p:cNvPr id="476" name="Google Shape;476;p10"/>
              <p:cNvGrpSpPr/>
              <p:nvPr/>
            </p:nvGrpSpPr>
            <p:grpSpPr>
              <a:xfrm>
                <a:off x="7931091" y="2140708"/>
                <a:ext cx="1853757" cy="3020798"/>
                <a:chOff x="525125" y="1486050"/>
                <a:chExt cx="2124163" cy="3461439"/>
              </a:xfrm>
            </p:grpSpPr>
            <p:sp>
              <p:nvSpPr>
                <p:cNvPr id="477" name="Google Shape;477;p10"/>
                <p:cNvSpPr/>
                <p:nvPr/>
              </p:nvSpPr>
              <p:spPr>
                <a:xfrm>
                  <a:off x="2089519" y="1606352"/>
                  <a:ext cx="464572" cy="33411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05" h="50379" extrusionOk="0">
                      <a:moveTo>
                        <a:pt x="4044" y="1"/>
                      </a:moveTo>
                      <a:lnTo>
                        <a:pt x="0" y="7533"/>
                      </a:lnTo>
                      <a:lnTo>
                        <a:pt x="0" y="50378"/>
                      </a:lnTo>
                      <a:lnTo>
                        <a:pt x="7005" y="50378"/>
                      </a:lnTo>
                      <a:lnTo>
                        <a:pt x="7005" y="8300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78" name="Google Shape;478;p10"/>
                <p:cNvSpPr/>
                <p:nvPr/>
              </p:nvSpPr>
              <p:spPr>
                <a:xfrm>
                  <a:off x="2250873" y="2667452"/>
                  <a:ext cx="174952" cy="3928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38" h="5923" extrusionOk="0">
                      <a:moveTo>
                        <a:pt x="1" y="1"/>
                      </a:moveTo>
                      <a:lnTo>
                        <a:pt x="2638" y="64"/>
                      </a:lnTo>
                      <a:lnTo>
                        <a:pt x="2638" y="5923"/>
                      </a:lnTo>
                      <a:lnTo>
                        <a:pt x="1" y="5838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79" name="Google Shape;479;p10"/>
                <p:cNvSpPr/>
                <p:nvPr/>
              </p:nvSpPr>
              <p:spPr>
                <a:xfrm>
                  <a:off x="2369318" y="2671697"/>
                  <a:ext cx="56505" cy="3885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2" h="5859" extrusionOk="0">
                      <a:moveTo>
                        <a:pt x="1" y="5831"/>
                      </a:moveTo>
                      <a:lnTo>
                        <a:pt x="852" y="5859"/>
                      </a:lnTo>
                      <a:lnTo>
                        <a:pt x="852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0" name="Google Shape;480;p10"/>
                <p:cNvSpPr/>
                <p:nvPr/>
              </p:nvSpPr>
              <p:spPr>
                <a:xfrm>
                  <a:off x="653386" y="1524780"/>
                  <a:ext cx="1436226" cy="34227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656" h="51609" extrusionOk="0">
                      <a:moveTo>
                        <a:pt x="1" y="51608"/>
                      </a:moveTo>
                      <a:lnTo>
                        <a:pt x="21655" y="51608"/>
                      </a:lnTo>
                      <a:lnTo>
                        <a:pt x="21655" y="0"/>
                      </a:lnTo>
                      <a:lnTo>
                        <a:pt x="6035" y="0"/>
                      </a:lnTo>
                      <a:lnTo>
                        <a:pt x="1" y="9382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1" name="Google Shape;481;p10"/>
                <p:cNvSpPr/>
                <p:nvPr/>
              </p:nvSpPr>
              <p:spPr>
                <a:xfrm>
                  <a:off x="1502266" y="2648353"/>
                  <a:ext cx="359720" cy="3634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24" h="5480" extrusionOk="0">
                      <a:moveTo>
                        <a:pt x="1" y="5479"/>
                      </a:moveTo>
                      <a:lnTo>
                        <a:pt x="5423" y="5479"/>
                      </a:lnTo>
                      <a:lnTo>
                        <a:pt x="5423" y="1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2" name="Google Shape;482;p10"/>
                <p:cNvSpPr/>
                <p:nvPr/>
              </p:nvSpPr>
              <p:spPr>
                <a:xfrm>
                  <a:off x="1537283" y="2648353"/>
                  <a:ext cx="324703" cy="3634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96" h="5480" extrusionOk="0">
                      <a:moveTo>
                        <a:pt x="0" y="5479"/>
                      </a:moveTo>
                      <a:lnTo>
                        <a:pt x="4895" y="5479"/>
                      </a:lnTo>
                      <a:lnTo>
                        <a:pt x="4895" y="1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3" name="Google Shape;483;p10"/>
                <p:cNvSpPr/>
                <p:nvPr/>
              </p:nvSpPr>
              <p:spPr>
                <a:xfrm>
                  <a:off x="653386" y="4570469"/>
                  <a:ext cx="1436226" cy="3769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656" h="5684" extrusionOk="0">
                      <a:moveTo>
                        <a:pt x="1" y="5683"/>
                      </a:moveTo>
                      <a:lnTo>
                        <a:pt x="21655" y="5683"/>
                      </a:lnTo>
                      <a:lnTo>
                        <a:pt x="21655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4" name="Google Shape;484;p10"/>
                <p:cNvSpPr/>
                <p:nvPr/>
              </p:nvSpPr>
              <p:spPr>
                <a:xfrm>
                  <a:off x="2089519" y="4570469"/>
                  <a:ext cx="464572" cy="3769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05" h="5684" extrusionOk="0">
                      <a:moveTo>
                        <a:pt x="0" y="5683"/>
                      </a:moveTo>
                      <a:lnTo>
                        <a:pt x="7005" y="5683"/>
                      </a:lnTo>
                      <a:lnTo>
                        <a:pt x="7005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AE9DC">
                    <a:alpha val="39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5" name="Google Shape;485;p10"/>
                <p:cNvSpPr/>
                <p:nvPr/>
              </p:nvSpPr>
              <p:spPr>
                <a:xfrm>
                  <a:off x="880527" y="2648353"/>
                  <a:ext cx="357796" cy="3634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" h="5480" extrusionOk="0">
                      <a:moveTo>
                        <a:pt x="1" y="5479"/>
                      </a:moveTo>
                      <a:lnTo>
                        <a:pt x="5395" y="5479"/>
                      </a:lnTo>
                      <a:lnTo>
                        <a:pt x="5395" y="1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6" name="Google Shape;486;p10"/>
                <p:cNvSpPr/>
                <p:nvPr/>
              </p:nvSpPr>
              <p:spPr>
                <a:xfrm>
                  <a:off x="907586" y="2648353"/>
                  <a:ext cx="330738" cy="3634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87" h="5480" extrusionOk="0">
                      <a:moveTo>
                        <a:pt x="1" y="5479"/>
                      </a:moveTo>
                      <a:lnTo>
                        <a:pt x="4987" y="5479"/>
                      </a:lnTo>
                      <a:lnTo>
                        <a:pt x="4987" y="1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7" name="Google Shape;487;p10"/>
                <p:cNvSpPr/>
                <p:nvPr/>
              </p:nvSpPr>
              <p:spPr>
                <a:xfrm>
                  <a:off x="526982" y="4801325"/>
                  <a:ext cx="2120449" cy="1461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973" h="2203" extrusionOk="0">
                      <a:moveTo>
                        <a:pt x="1" y="2202"/>
                      </a:moveTo>
                      <a:lnTo>
                        <a:pt x="31973" y="2202"/>
                      </a:lnTo>
                      <a:lnTo>
                        <a:pt x="31973" y="1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8" name="Google Shape;488;p10"/>
                <p:cNvSpPr/>
                <p:nvPr/>
              </p:nvSpPr>
              <p:spPr>
                <a:xfrm>
                  <a:off x="2157562" y="4801325"/>
                  <a:ext cx="489840" cy="1461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86" h="2203" extrusionOk="0">
                      <a:moveTo>
                        <a:pt x="1" y="2202"/>
                      </a:moveTo>
                      <a:lnTo>
                        <a:pt x="7386" y="2202"/>
                      </a:lnTo>
                      <a:lnTo>
                        <a:pt x="7386" y="1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9" name="Google Shape;489;p10"/>
                <p:cNvSpPr/>
                <p:nvPr/>
              </p:nvSpPr>
              <p:spPr>
                <a:xfrm>
                  <a:off x="1096462" y="3635308"/>
                  <a:ext cx="520612" cy="8727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850" h="13159" extrusionOk="0">
                      <a:moveTo>
                        <a:pt x="1" y="13159"/>
                      </a:moveTo>
                      <a:lnTo>
                        <a:pt x="7850" y="13159"/>
                      </a:lnTo>
                      <a:lnTo>
                        <a:pt x="7850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0" name="Google Shape;490;p10"/>
                <p:cNvSpPr/>
                <p:nvPr/>
              </p:nvSpPr>
              <p:spPr>
                <a:xfrm>
                  <a:off x="1158536" y="3635308"/>
                  <a:ext cx="458536" cy="8727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14" h="13159" extrusionOk="0">
                      <a:moveTo>
                        <a:pt x="0" y="13159"/>
                      </a:moveTo>
                      <a:lnTo>
                        <a:pt x="6914" y="13159"/>
                      </a:lnTo>
                      <a:lnTo>
                        <a:pt x="6914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1" name="Google Shape;491;p10"/>
                <p:cNvSpPr/>
                <p:nvPr/>
              </p:nvSpPr>
              <p:spPr>
                <a:xfrm>
                  <a:off x="1214973" y="3693603"/>
                  <a:ext cx="308852" cy="114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57" h="1731" extrusionOk="0">
                      <a:moveTo>
                        <a:pt x="0" y="1731"/>
                      </a:moveTo>
                      <a:lnTo>
                        <a:pt x="4656" y="1731"/>
                      </a:lnTo>
                      <a:lnTo>
                        <a:pt x="4656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2" name="Google Shape;492;p10"/>
                <p:cNvSpPr/>
                <p:nvPr/>
              </p:nvSpPr>
              <p:spPr>
                <a:xfrm>
                  <a:off x="1251780" y="3693603"/>
                  <a:ext cx="272045" cy="114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02" h="1731" extrusionOk="0">
                      <a:moveTo>
                        <a:pt x="1" y="1731"/>
                      </a:moveTo>
                      <a:lnTo>
                        <a:pt x="4101" y="1731"/>
                      </a:lnTo>
                      <a:lnTo>
                        <a:pt x="4101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3" name="Google Shape;493;p10"/>
                <p:cNvSpPr/>
                <p:nvPr/>
              </p:nvSpPr>
              <p:spPr>
                <a:xfrm>
                  <a:off x="1055476" y="3553670"/>
                  <a:ext cx="600793" cy="817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59" h="1232" extrusionOk="0">
                      <a:moveTo>
                        <a:pt x="0" y="1"/>
                      </a:moveTo>
                      <a:lnTo>
                        <a:pt x="9059" y="1"/>
                      </a:lnTo>
                      <a:lnTo>
                        <a:pt x="9059" y="1231"/>
                      </a:lnTo>
                      <a:lnTo>
                        <a:pt x="0" y="123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4" name="Google Shape;494;p10"/>
                <p:cNvSpPr/>
                <p:nvPr/>
              </p:nvSpPr>
              <p:spPr>
                <a:xfrm>
                  <a:off x="1306361" y="4504217"/>
                  <a:ext cx="310709" cy="2971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85" h="4481" extrusionOk="0">
                      <a:moveTo>
                        <a:pt x="3046" y="1"/>
                      </a:moveTo>
                      <a:lnTo>
                        <a:pt x="3046" y="1555"/>
                      </a:lnTo>
                      <a:lnTo>
                        <a:pt x="1407" y="1555"/>
                      </a:lnTo>
                      <a:lnTo>
                        <a:pt x="1407" y="2990"/>
                      </a:lnTo>
                      <a:lnTo>
                        <a:pt x="113" y="2990"/>
                      </a:lnTo>
                      <a:lnTo>
                        <a:pt x="113" y="4481"/>
                      </a:lnTo>
                      <a:lnTo>
                        <a:pt x="1" y="4481"/>
                      </a:lnTo>
                      <a:lnTo>
                        <a:pt x="4685" y="4481"/>
                      </a:lnTo>
                      <a:lnTo>
                        <a:pt x="4685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5" name="Google Shape;495;p10"/>
                <p:cNvSpPr/>
                <p:nvPr/>
              </p:nvSpPr>
              <p:spPr>
                <a:xfrm>
                  <a:off x="859107" y="4702444"/>
                  <a:ext cx="454823" cy="989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858" h="1492" extrusionOk="0">
                      <a:moveTo>
                        <a:pt x="1702" y="1"/>
                      </a:moveTo>
                      <a:lnTo>
                        <a:pt x="1702" y="1"/>
                      </a:lnTo>
                      <a:lnTo>
                        <a:pt x="0" y="1"/>
                      </a:lnTo>
                      <a:lnTo>
                        <a:pt x="0" y="1492"/>
                      </a:lnTo>
                      <a:lnTo>
                        <a:pt x="6857" y="1492"/>
                      </a:lnTo>
                      <a:lnTo>
                        <a:pt x="6857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6" name="Google Shape;496;p10"/>
                <p:cNvSpPr/>
                <p:nvPr/>
              </p:nvSpPr>
              <p:spPr>
                <a:xfrm>
                  <a:off x="971981" y="4607342"/>
                  <a:ext cx="427764" cy="951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50" h="1435" extrusionOk="0">
                      <a:moveTo>
                        <a:pt x="0" y="0"/>
                      </a:moveTo>
                      <a:lnTo>
                        <a:pt x="0" y="1435"/>
                      </a:lnTo>
                      <a:lnTo>
                        <a:pt x="6449" y="1435"/>
                      </a:lnTo>
                      <a:lnTo>
                        <a:pt x="6449" y="0"/>
                      </a:lnTo>
                      <a:lnTo>
                        <a:pt x="1287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7" name="Google Shape;497;p10"/>
                <p:cNvSpPr/>
                <p:nvPr/>
              </p:nvSpPr>
              <p:spPr>
                <a:xfrm>
                  <a:off x="1057333" y="4504217"/>
                  <a:ext cx="451109" cy="1031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802" h="1556" extrusionOk="0">
                      <a:moveTo>
                        <a:pt x="0" y="1555"/>
                      </a:moveTo>
                      <a:lnTo>
                        <a:pt x="6801" y="1555"/>
                      </a:lnTo>
                      <a:lnTo>
                        <a:pt x="6801" y="1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8" name="Google Shape;498;p10"/>
                <p:cNvSpPr/>
                <p:nvPr/>
              </p:nvSpPr>
              <p:spPr>
                <a:xfrm>
                  <a:off x="1485023" y="4104049"/>
                  <a:ext cx="87277" cy="872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16" h="1316" extrusionOk="0">
                      <a:moveTo>
                        <a:pt x="1316" y="640"/>
                      </a:moveTo>
                      <a:cubicBezTo>
                        <a:pt x="1316" y="1020"/>
                        <a:pt x="1027" y="1316"/>
                        <a:pt x="676" y="1316"/>
                      </a:cubicBezTo>
                      <a:cubicBezTo>
                        <a:pt x="296" y="1316"/>
                        <a:pt x="0" y="1020"/>
                        <a:pt x="0" y="640"/>
                      </a:cubicBezTo>
                      <a:cubicBezTo>
                        <a:pt x="0" y="289"/>
                        <a:pt x="296" y="0"/>
                        <a:pt x="676" y="0"/>
                      </a:cubicBezTo>
                      <a:cubicBezTo>
                        <a:pt x="1027" y="0"/>
                        <a:pt x="1316" y="289"/>
                        <a:pt x="1316" y="64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9" name="Google Shape;499;p10"/>
                <p:cNvSpPr/>
                <p:nvPr/>
              </p:nvSpPr>
              <p:spPr>
                <a:xfrm>
                  <a:off x="2386628" y="2671697"/>
                  <a:ext cx="39195" cy="3885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1" h="5859" extrusionOk="0">
                      <a:moveTo>
                        <a:pt x="0" y="5831"/>
                      </a:moveTo>
                      <a:lnTo>
                        <a:pt x="591" y="5859"/>
                      </a:lnTo>
                      <a:lnTo>
                        <a:pt x="591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00" name="Google Shape;500;p10"/>
                <p:cNvSpPr/>
                <p:nvPr/>
              </p:nvSpPr>
              <p:spPr>
                <a:xfrm>
                  <a:off x="2250873" y="3289655"/>
                  <a:ext cx="174952" cy="3923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38" h="5916" extrusionOk="0">
                      <a:moveTo>
                        <a:pt x="1" y="1"/>
                      </a:moveTo>
                      <a:lnTo>
                        <a:pt x="2638" y="85"/>
                      </a:lnTo>
                      <a:lnTo>
                        <a:pt x="2638" y="5916"/>
                      </a:lnTo>
                      <a:lnTo>
                        <a:pt x="1" y="58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01" name="Google Shape;501;p10"/>
                <p:cNvSpPr/>
                <p:nvPr/>
              </p:nvSpPr>
              <p:spPr>
                <a:xfrm>
                  <a:off x="2369318" y="3293435"/>
                  <a:ext cx="56505" cy="3885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2" h="5859" extrusionOk="0">
                      <a:moveTo>
                        <a:pt x="1" y="5831"/>
                      </a:moveTo>
                      <a:lnTo>
                        <a:pt x="852" y="5859"/>
                      </a:lnTo>
                      <a:lnTo>
                        <a:pt x="852" y="28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02" name="Google Shape;502;p10"/>
                <p:cNvSpPr/>
                <p:nvPr/>
              </p:nvSpPr>
              <p:spPr>
                <a:xfrm>
                  <a:off x="2386628" y="3293435"/>
                  <a:ext cx="39195" cy="3885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1" h="5859" extrusionOk="0">
                      <a:moveTo>
                        <a:pt x="0" y="5831"/>
                      </a:moveTo>
                      <a:lnTo>
                        <a:pt x="591" y="5859"/>
                      </a:lnTo>
                      <a:lnTo>
                        <a:pt x="591" y="2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03" name="Google Shape;503;p10"/>
                <p:cNvSpPr/>
                <p:nvPr/>
              </p:nvSpPr>
              <p:spPr>
                <a:xfrm>
                  <a:off x="880527" y="2648353"/>
                  <a:ext cx="357796" cy="114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" h="1731" extrusionOk="0">
                      <a:moveTo>
                        <a:pt x="1" y="1731"/>
                      </a:moveTo>
                      <a:lnTo>
                        <a:pt x="5395" y="1731"/>
                      </a:lnTo>
                      <a:lnTo>
                        <a:pt x="5395" y="1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04" name="Google Shape;504;p10"/>
                <p:cNvSpPr/>
                <p:nvPr/>
              </p:nvSpPr>
              <p:spPr>
                <a:xfrm>
                  <a:off x="843721" y="3005612"/>
                  <a:ext cx="433335" cy="994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34" h="1499" extrusionOk="0">
                      <a:moveTo>
                        <a:pt x="0" y="1499"/>
                      </a:moveTo>
                      <a:lnTo>
                        <a:pt x="6534" y="1499"/>
                      </a:lnTo>
                      <a:lnTo>
                        <a:pt x="6534" y="1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05" name="Google Shape;505;p10"/>
                <p:cNvSpPr/>
                <p:nvPr/>
              </p:nvSpPr>
              <p:spPr>
                <a:xfrm>
                  <a:off x="1502266" y="2648353"/>
                  <a:ext cx="359720" cy="114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24" h="1731" extrusionOk="0">
                      <a:moveTo>
                        <a:pt x="1" y="1731"/>
                      </a:moveTo>
                      <a:lnTo>
                        <a:pt x="5423" y="1731"/>
                      </a:lnTo>
                      <a:lnTo>
                        <a:pt x="5423" y="1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06" name="Google Shape;506;p10"/>
                <p:cNvSpPr/>
                <p:nvPr/>
              </p:nvSpPr>
              <p:spPr>
                <a:xfrm>
                  <a:off x="1467316" y="3005612"/>
                  <a:ext cx="431478" cy="994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06" h="1499" extrusionOk="0">
                      <a:moveTo>
                        <a:pt x="0" y="1499"/>
                      </a:moveTo>
                      <a:lnTo>
                        <a:pt x="6506" y="1499"/>
                      </a:lnTo>
                      <a:lnTo>
                        <a:pt x="6506" y="1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07" name="Google Shape;507;p10"/>
                <p:cNvSpPr/>
                <p:nvPr/>
              </p:nvSpPr>
              <p:spPr>
                <a:xfrm>
                  <a:off x="525125" y="1486050"/>
                  <a:ext cx="2124163" cy="7734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029" h="11662" extrusionOk="0">
                      <a:moveTo>
                        <a:pt x="32029" y="10930"/>
                      </a:moveTo>
                      <a:lnTo>
                        <a:pt x="27893" y="0"/>
                      </a:lnTo>
                      <a:lnTo>
                        <a:pt x="6415" y="0"/>
                      </a:lnTo>
                      <a:lnTo>
                        <a:pt x="1" y="10817"/>
                      </a:lnTo>
                      <a:lnTo>
                        <a:pt x="493" y="11661"/>
                      </a:lnTo>
                      <a:lnTo>
                        <a:pt x="22330" y="11661"/>
                      </a:lnTo>
                      <a:lnTo>
                        <a:pt x="27633" y="1815"/>
                      </a:lnTo>
                      <a:lnTo>
                        <a:pt x="31150" y="11661"/>
                      </a:lnTo>
                      <a:lnTo>
                        <a:pt x="31649" y="11661"/>
                      </a:lnTo>
                      <a:close/>
                    </a:path>
                  </a:pathLst>
                </a:custGeom>
                <a:solidFill>
                  <a:srgbClr val="C556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08" name="Google Shape;508;p10"/>
                <p:cNvSpPr/>
                <p:nvPr/>
              </p:nvSpPr>
              <p:spPr>
                <a:xfrm>
                  <a:off x="525125" y="1486050"/>
                  <a:ext cx="2124163" cy="7734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029" h="11662" extrusionOk="0">
                      <a:moveTo>
                        <a:pt x="32029" y="10930"/>
                      </a:moveTo>
                      <a:lnTo>
                        <a:pt x="27893" y="0"/>
                      </a:lnTo>
                      <a:lnTo>
                        <a:pt x="6415" y="0"/>
                      </a:lnTo>
                      <a:lnTo>
                        <a:pt x="1" y="10817"/>
                      </a:lnTo>
                      <a:lnTo>
                        <a:pt x="493" y="11661"/>
                      </a:lnTo>
                      <a:lnTo>
                        <a:pt x="22330" y="11661"/>
                      </a:lnTo>
                      <a:lnTo>
                        <a:pt x="27633" y="1815"/>
                      </a:lnTo>
                      <a:lnTo>
                        <a:pt x="31150" y="11661"/>
                      </a:lnTo>
                      <a:lnTo>
                        <a:pt x="31649" y="1166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09" name="Google Shape;509;p10"/>
                <p:cNvSpPr/>
                <p:nvPr/>
              </p:nvSpPr>
              <p:spPr>
                <a:xfrm>
                  <a:off x="525125" y="1486050"/>
                  <a:ext cx="1849930" cy="71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894" h="10818" extrusionOk="0">
                      <a:moveTo>
                        <a:pt x="27893" y="0"/>
                      </a:moveTo>
                      <a:lnTo>
                        <a:pt x="6415" y="0"/>
                      </a:lnTo>
                      <a:lnTo>
                        <a:pt x="1" y="10817"/>
                      </a:lnTo>
                      <a:lnTo>
                        <a:pt x="21943" y="10817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10" name="Google Shape;510;p10"/>
                <p:cNvSpPr/>
                <p:nvPr/>
              </p:nvSpPr>
              <p:spPr>
                <a:xfrm>
                  <a:off x="2355789" y="1579360"/>
                  <a:ext cx="268264" cy="6801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45" h="10255" extrusionOk="0">
                      <a:moveTo>
                        <a:pt x="4045" y="10254"/>
                      </a:moveTo>
                      <a:lnTo>
                        <a:pt x="261" y="0"/>
                      </a:lnTo>
                      <a:lnTo>
                        <a:pt x="1" y="471"/>
                      </a:lnTo>
                      <a:lnTo>
                        <a:pt x="2990" y="8707"/>
                      </a:lnTo>
                      <a:lnTo>
                        <a:pt x="2990" y="10254"/>
                      </a:lnTo>
                      <a:lnTo>
                        <a:pt x="3630" y="10254"/>
                      </a:lnTo>
                      <a:lnTo>
                        <a:pt x="3630" y="10254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511" name="Google Shape;511;p10"/>
                <p:cNvGrpSpPr/>
                <p:nvPr/>
              </p:nvGrpSpPr>
              <p:grpSpPr>
                <a:xfrm>
                  <a:off x="973439" y="2819098"/>
                  <a:ext cx="174934" cy="130542"/>
                  <a:chOff x="2714005" y="3446776"/>
                  <a:chExt cx="330750" cy="246818"/>
                </a:xfrm>
              </p:grpSpPr>
              <p:sp>
                <p:nvSpPr>
                  <p:cNvPr id="512" name="Google Shape;512;p10"/>
                  <p:cNvSpPr/>
                  <p:nvPr/>
                </p:nvSpPr>
                <p:spPr>
                  <a:xfrm>
                    <a:off x="2714005" y="3446776"/>
                    <a:ext cx="223720" cy="24681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0" h="1103" extrusionOk="0">
                        <a:moveTo>
                          <a:pt x="923" y="0"/>
                        </a:moveTo>
                        <a:cubicBezTo>
                          <a:pt x="897" y="0"/>
                          <a:pt x="868" y="14"/>
                          <a:pt x="852" y="47"/>
                        </a:cubicBezTo>
                        <a:lnTo>
                          <a:pt x="36" y="990"/>
                        </a:lnTo>
                        <a:cubicBezTo>
                          <a:pt x="1" y="1018"/>
                          <a:pt x="1" y="1074"/>
                          <a:pt x="36" y="1102"/>
                        </a:cubicBezTo>
                        <a:lnTo>
                          <a:pt x="92" y="1102"/>
                        </a:lnTo>
                        <a:cubicBezTo>
                          <a:pt x="120" y="1102"/>
                          <a:pt x="120" y="1102"/>
                          <a:pt x="148" y="1074"/>
                        </a:cubicBezTo>
                        <a:lnTo>
                          <a:pt x="971" y="139"/>
                        </a:lnTo>
                        <a:cubicBezTo>
                          <a:pt x="999" y="110"/>
                          <a:pt x="999" y="47"/>
                          <a:pt x="971" y="19"/>
                        </a:cubicBezTo>
                        <a:cubicBezTo>
                          <a:pt x="960" y="7"/>
                          <a:pt x="942" y="0"/>
                          <a:pt x="923" y="0"/>
                        </a:cubicBezTo>
                        <a:close/>
                      </a:path>
                    </a:pathLst>
                  </a:custGeom>
                  <a:solidFill>
                    <a:srgbClr val="4E4958">
                      <a:alpha val="1688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13" name="Google Shape;513;p10"/>
                  <p:cNvSpPr/>
                  <p:nvPr/>
                </p:nvSpPr>
                <p:spPr>
                  <a:xfrm>
                    <a:off x="2821035" y="3446776"/>
                    <a:ext cx="223720" cy="24681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0" h="1103" extrusionOk="0">
                        <a:moveTo>
                          <a:pt x="923" y="0"/>
                        </a:moveTo>
                        <a:cubicBezTo>
                          <a:pt x="897" y="0"/>
                          <a:pt x="868" y="14"/>
                          <a:pt x="852" y="47"/>
                        </a:cubicBezTo>
                        <a:lnTo>
                          <a:pt x="36" y="990"/>
                        </a:lnTo>
                        <a:cubicBezTo>
                          <a:pt x="1" y="1018"/>
                          <a:pt x="1" y="1074"/>
                          <a:pt x="36" y="1102"/>
                        </a:cubicBezTo>
                        <a:lnTo>
                          <a:pt x="92" y="1102"/>
                        </a:lnTo>
                        <a:cubicBezTo>
                          <a:pt x="120" y="1102"/>
                          <a:pt x="120" y="1102"/>
                          <a:pt x="148" y="1074"/>
                        </a:cubicBezTo>
                        <a:lnTo>
                          <a:pt x="971" y="139"/>
                        </a:lnTo>
                        <a:cubicBezTo>
                          <a:pt x="999" y="110"/>
                          <a:pt x="999" y="47"/>
                          <a:pt x="971" y="19"/>
                        </a:cubicBezTo>
                        <a:cubicBezTo>
                          <a:pt x="960" y="7"/>
                          <a:pt x="942" y="0"/>
                          <a:pt x="923" y="0"/>
                        </a:cubicBezTo>
                        <a:close/>
                      </a:path>
                    </a:pathLst>
                  </a:custGeom>
                  <a:solidFill>
                    <a:srgbClr val="4E4958">
                      <a:alpha val="1688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514" name="Google Shape;514;p10"/>
                <p:cNvGrpSpPr/>
                <p:nvPr/>
              </p:nvGrpSpPr>
              <p:grpSpPr>
                <a:xfrm>
                  <a:off x="1640414" y="2819098"/>
                  <a:ext cx="174934" cy="130542"/>
                  <a:chOff x="2714005" y="3446776"/>
                  <a:chExt cx="330750" cy="246818"/>
                </a:xfrm>
              </p:grpSpPr>
              <p:sp>
                <p:nvSpPr>
                  <p:cNvPr id="515" name="Google Shape;515;p10"/>
                  <p:cNvSpPr/>
                  <p:nvPr/>
                </p:nvSpPr>
                <p:spPr>
                  <a:xfrm>
                    <a:off x="2714005" y="3446776"/>
                    <a:ext cx="223720" cy="24681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0" h="1103" extrusionOk="0">
                        <a:moveTo>
                          <a:pt x="923" y="0"/>
                        </a:moveTo>
                        <a:cubicBezTo>
                          <a:pt x="897" y="0"/>
                          <a:pt x="868" y="14"/>
                          <a:pt x="852" y="47"/>
                        </a:cubicBezTo>
                        <a:lnTo>
                          <a:pt x="36" y="990"/>
                        </a:lnTo>
                        <a:cubicBezTo>
                          <a:pt x="1" y="1018"/>
                          <a:pt x="1" y="1074"/>
                          <a:pt x="36" y="1102"/>
                        </a:cubicBezTo>
                        <a:lnTo>
                          <a:pt x="92" y="1102"/>
                        </a:lnTo>
                        <a:cubicBezTo>
                          <a:pt x="120" y="1102"/>
                          <a:pt x="120" y="1102"/>
                          <a:pt x="148" y="1074"/>
                        </a:cubicBezTo>
                        <a:lnTo>
                          <a:pt x="971" y="139"/>
                        </a:lnTo>
                        <a:cubicBezTo>
                          <a:pt x="999" y="110"/>
                          <a:pt x="999" y="47"/>
                          <a:pt x="971" y="19"/>
                        </a:cubicBezTo>
                        <a:cubicBezTo>
                          <a:pt x="960" y="7"/>
                          <a:pt x="942" y="0"/>
                          <a:pt x="923" y="0"/>
                        </a:cubicBezTo>
                        <a:close/>
                      </a:path>
                    </a:pathLst>
                  </a:custGeom>
                  <a:solidFill>
                    <a:srgbClr val="4E4958">
                      <a:alpha val="1688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16" name="Google Shape;516;p10"/>
                  <p:cNvSpPr/>
                  <p:nvPr/>
                </p:nvSpPr>
                <p:spPr>
                  <a:xfrm>
                    <a:off x="2821035" y="3446776"/>
                    <a:ext cx="223720" cy="24681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0" h="1103" extrusionOk="0">
                        <a:moveTo>
                          <a:pt x="923" y="0"/>
                        </a:moveTo>
                        <a:cubicBezTo>
                          <a:pt x="897" y="0"/>
                          <a:pt x="868" y="14"/>
                          <a:pt x="852" y="47"/>
                        </a:cubicBezTo>
                        <a:lnTo>
                          <a:pt x="36" y="990"/>
                        </a:lnTo>
                        <a:cubicBezTo>
                          <a:pt x="1" y="1018"/>
                          <a:pt x="1" y="1074"/>
                          <a:pt x="36" y="1102"/>
                        </a:cubicBezTo>
                        <a:lnTo>
                          <a:pt x="92" y="1102"/>
                        </a:lnTo>
                        <a:cubicBezTo>
                          <a:pt x="120" y="1102"/>
                          <a:pt x="120" y="1102"/>
                          <a:pt x="148" y="1074"/>
                        </a:cubicBezTo>
                        <a:lnTo>
                          <a:pt x="971" y="139"/>
                        </a:lnTo>
                        <a:cubicBezTo>
                          <a:pt x="999" y="110"/>
                          <a:pt x="999" y="47"/>
                          <a:pt x="971" y="19"/>
                        </a:cubicBezTo>
                        <a:cubicBezTo>
                          <a:pt x="960" y="7"/>
                          <a:pt x="942" y="0"/>
                          <a:pt x="923" y="0"/>
                        </a:cubicBezTo>
                        <a:close/>
                      </a:path>
                    </a:pathLst>
                  </a:custGeom>
                  <a:solidFill>
                    <a:srgbClr val="4E4958">
                      <a:alpha val="1688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  <p:sp>
            <p:nvSpPr>
              <p:cNvPr id="517" name="Google Shape;517;p10"/>
              <p:cNvSpPr/>
              <p:nvPr/>
            </p:nvSpPr>
            <p:spPr>
              <a:xfrm>
                <a:off x="8008425" y="683900"/>
                <a:ext cx="840952" cy="1162694"/>
              </a:xfrm>
              <a:custGeom>
                <a:avLst/>
                <a:gdLst/>
                <a:ahLst/>
                <a:cxnLst/>
                <a:rect l="l" t="t" r="r" b="b"/>
                <a:pathLst>
                  <a:path w="12864" h="17785" extrusionOk="0">
                    <a:moveTo>
                      <a:pt x="6478" y="3219"/>
                    </a:moveTo>
                    <a:cubicBezTo>
                      <a:pt x="8152" y="3219"/>
                      <a:pt x="9495" y="4569"/>
                      <a:pt x="9495" y="6243"/>
                    </a:cubicBezTo>
                    <a:cubicBezTo>
                      <a:pt x="9495" y="7910"/>
                      <a:pt x="8116" y="9260"/>
                      <a:pt x="6450" y="9260"/>
                    </a:cubicBezTo>
                    <a:cubicBezTo>
                      <a:pt x="4811" y="9260"/>
                      <a:pt x="3461" y="7882"/>
                      <a:pt x="3461" y="6243"/>
                    </a:cubicBezTo>
                    <a:cubicBezTo>
                      <a:pt x="3461" y="4569"/>
                      <a:pt x="4811" y="3219"/>
                      <a:pt x="6478" y="3219"/>
                    </a:cubicBezTo>
                    <a:close/>
                    <a:moveTo>
                      <a:pt x="6470" y="1"/>
                    </a:moveTo>
                    <a:cubicBezTo>
                      <a:pt x="4106" y="1"/>
                      <a:pt x="1916" y="1340"/>
                      <a:pt x="880" y="3458"/>
                    </a:cubicBezTo>
                    <a:cubicBezTo>
                      <a:pt x="148" y="4949"/>
                      <a:pt x="0" y="6475"/>
                      <a:pt x="591" y="8030"/>
                    </a:cubicBezTo>
                    <a:cubicBezTo>
                      <a:pt x="795" y="8557"/>
                      <a:pt x="1027" y="9085"/>
                      <a:pt x="1259" y="9612"/>
                    </a:cubicBezTo>
                    <a:cubicBezTo>
                      <a:pt x="2202" y="11546"/>
                      <a:pt x="3341" y="13361"/>
                      <a:pt x="4572" y="15119"/>
                    </a:cubicBezTo>
                    <a:cubicBezTo>
                      <a:pt x="5163" y="16026"/>
                      <a:pt x="5803" y="16877"/>
                      <a:pt x="6450" y="17784"/>
                    </a:cubicBezTo>
                    <a:cubicBezTo>
                      <a:pt x="6569" y="17672"/>
                      <a:pt x="6625" y="17609"/>
                      <a:pt x="6682" y="17524"/>
                    </a:cubicBezTo>
                    <a:cubicBezTo>
                      <a:pt x="7737" y="15998"/>
                      <a:pt x="8820" y="14472"/>
                      <a:pt x="9847" y="12925"/>
                    </a:cubicBezTo>
                    <a:cubicBezTo>
                      <a:pt x="10754" y="11483"/>
                      <a:pt x="11577" y="9992"/>
                      <a:pt x="12224" y="8409"/>
                    </a:cubicBezTo>
                    <a:cubicBezTo>
                      <a:pt x="12751" y="7122"/>
                      <a:pt x="12864" y="5828"/>
                      <a:pt x="12456" y="4485"/>
                    </a:cubicBezTo>
                    <a:cubicBezTo>
                      <a:pt x="11752" y="2023"/>
                      <a:pt x="9586" y="230"/>
                      <a:pt x="7033" y="26"/>
                    </a:cubicBezTo>
                    <a:cubicBezTo>
                      <a:pt x="6845" y="9"/>
                      <a:pt x="6657" y="1"/>
                      <a:pt x="647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  <a:effectLst>
                <a:outerShdw blurRad="128588" dist="295275" dir="8280000" algn="bl" rotWithShape="0">
                  <a:schemeClr val="dk1">
                    <a:alpha val="25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4"/>
        </a:solidFill>
        <a:effectLst/>
      </p:bgPr>
    </p:bg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"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Google Shape;542;p14"/>
          <p:cNvSpPr txBox="1">
            <a:spLocks noGrp="1"/>
          </p:cNvSpPr>
          <p:nvPr>
            <p:ph type="subTitle" idx="1"/>
          </p:nvPr>
        </p:nvSpPr>
        <p:spPr>
          <a:xfrm>
            <a:off x="4169650" y="1922463"/>
            <a:ext cx="4259100" cy="218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AutoNum type="alphaLcPeriod"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AutoNum type="romanLcPeriod"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AutoNum type="arabicPeriod"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AutoNum type="alphaLcPeriod"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AutoNum type="romanLcPeriod"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AutoNum type="arabicPeriod"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AutoNum type="alphaLcPeriod"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AutoNum type="romanLcPeriod"/>
              <a:defRPr sz="1600"/>
            </a:lvl9pPr>
          </a:lstStyle>
          <a:p>
            <a:endParaRPr/>
          </a:p>
        </p:txBody>
      </p:sp>
      <p:sp>
        <p:nvSpPr>
          <p:cNvPr id="543" name="Google Shape;543;p14"/>
          <p:cNvSpPr txBox="1">
            <a:spLocks noGrp="1"/>
          </p:cNvSpPr>
          <p:nvPr>
            <p:ph type="title"/>
          </p:nvPr>
        </p:nvSpPr>
        <p:spPr>
          <a:xfrm>
            <a:off x="4169650" y="849988"/>
            <a:ext cx="4259100" cy="122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2700" b="0">
                <a:solidFill>
                  <a:schemeClr val="dk1"/>
                </a:solidFill>
                <a:latin typeface="Raleway Black"/>
                <a:ea typeface="Raleway Black"/>
                <a:cs typeface="Raleway Black"/>
                <a:sym typeface="Raleway Blac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grpSp>
        <p:nvGrpSpPr>
          <p:cNvPr id="544" name="Google Shape;544;p14"/>
          <p:cNvGrpSpPr/>
          <p:nvPr/>
        </p:nvGrpSpPr>
        <p:grpSpPr>
          <a:xfrm>
            <a:off x="-262886" y="918517"/>
            <a:ext cx="1433705" cy="676669"/>
            <a:chOff x="8495614" y="797917"/>
            <a:chExt cx="1433705" cy="676669"/>
          </a:xfrm>
        </p:grpSpPr>
        <p:sp>
          <p:nvSpPr>
            <p:cNvPr id="545" name="Google Shape;545;p14"/>
            <p:cNvSpPr/>
            <p:nvPr/>
          </p:nvSpPr>
          <p:spPr>
            <a:xfrm>
              <a:off x="9327259" y="797917"/>
              <a:ext cx="602060" cy="161345"/>
            </a:xfrm>
            <a:custGeom>
              <a:avLst/>
              <a:gdLst/>
              <a:ahLst/>
              <a:cxnLst/>
              <a:rect l="l" t="t" r="r" b="b"/>
              <a:pathLst>
                <a:path w="15093" h="4045" extrusionOk="0">
                  <a:moveTo>
                    <a:pt x="15065" y="4045"/>
                  </a:moveTo>
                  <a:cubicBezTo>
                    <a:pt x="15065" y="3989"/>
                    <a:pt x="15093" y="3904"/>
                    <a:pt x="15093" y="3813"/>
                  </a:cubicBezTo>
                  <a:cubicBezTo>
                    <a:pt x="15093" y="1703"/>
                    <a:pt x="13046" y="1"/>
                    <a:pt x="10550" y="1"/>
                  </a:cubicBezTo>
                  <a:cubicBezTo>
                    <a:pt x="8615" y="1"/>
                    <a:pt x="6977" y="1028"/>
                    <a:pt x="6330" y="2462"/>
                  </a:cubicBezTo>
                  <a:cubicBezTo>
                    <a:pt x="5662" y="1851"/>
                    <a:pt x="4691" y="1471"/>
                    <a:pt x="3636" y="1471"/>
                  </a:cubicBezTo>
                  <a:cubicBezTo>
                    <a:pt x="1793" y="1471"/>
                    <a:pt x="295" y="2582"/>
                    <a:pt x="0" y="404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14"/>
            <p:cNvSpPr/>
            <p:nvPr/>
          </p:nvSpPr>
          <p:spPr>
            <a:xfrm>
              <a:off x="8495614" y="1211810"/>
              <a:ext cx="977989" cy="262775"/>
            </a:xfrm>
            <a:custGeom>
              <a:avLst/>
              <a:gdLst/>
              <a:ahLst/>
              <a:cxnLst/>
              <a:rect l="l" t="t" r="r" b="b"/>
              <a:pathLst>
                <a:path w="13744" h="3693" extrusionOk="0">
                  <a:moveTo>
                    <a:pt x="13743" y="3693"/>
                  </a:moveTo>
                  <a:lnTo>
                    <a:pt x="13743" y="3489"/>
                  </a:lnTo>
                  <a:cubicBezTo>
                    <a:pt x="13743" y="1555"/>
                    <a:pt x="11894" y="1"/>
                    <a:pt x="9608" y="1"/>
                  </a:cubicBezTo>
                  <a:cubicBezTo>
                    <a:pt x="7850" y="1"/>
                    <a:pt x="6359" y="943"/>
                    <a:pt x="5768" y="2230"/>
                  </a:cubicBezTo>
                  <a:cubicBezTo>
                    <a:pt x="5156" y="1674"/>
                    <a:pt x="4277" y="1323"/>
                    <a:pt x="3306" y="1323"/>
                  </a:cubicBezTo>
                  <a:cubicBezTo>
                    <a:pt x="1639" y="1323"/>
                    <a:pt x="261" y="2350"/>
                    <a:pt x="1" y="369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7" name="Google Shape;547;p14"/>
          <p:cNvGrpSpPr/>
          <p:nvPr/>
        </p:nvGrpSpPr>
        <p:grpSpPr>
          <a:xfrm>
            <a:off x="5888695" y="3676475"/>
            <a:ext cx="4840606" cy="2456313"/>
            <a:chOff x="5888695" y="3676475"/>
            <a:chExt cx="4840606" cy="2456313"/>
          </a:xfrm>
        </p:grpSpPr>
        <p:grpSp>
          <p:nvGrpSpPr>
            <p:cNvPr id="548" name="Google Shape;548;p14"/>
            <p:cNvGrpSpPr/>
            <p:nvPr/>
          </p:nvGrpSpPr>
          <p:grpSpPr>
            <a:xfrm>
              <a:off x="5888695" y="4771761"/>
              <a:ext cx="1753484" cy="1361026"/>
              <a:chOff x="3654620" y="3548886"/>
              <a:chExt cx="1753484" cy="1361026"/>
            </a:xfrm>
          </p:grpSpPr>
          <p:sp>
            <p:nvSpPr>
              <p:cNvPr id="549" name="Google Shape;549;p14"/>
              <p:cNvSpPr/>
              <p:nvPr/>
            </p:nvSpPr>
            <p:spPr>
              <a:xfrm>
                <a:off x="4298755" y="3957848"/>
                <a:ext cx="1059784" cy="945459"/>
              </a:xfrm>
              <a:custGeom>
                <a:avLst/>
                <a:gdLst/>
                <a:ahLst/>
                <a:cxnLst/>
                <a:rect l="l" t="t" r="r" b="b"/>
                <a:pathLst>
                  <a:path w="22563" h="20129" extrusionOk="0">
                    <a:moveTo>
                      <a:pt x="1" y="1"/>
                    </a:moveTo>
                    <a:lnTo>
                      <a:pt x="1" y="20129"/>
                    </a:lnTo>
                    <a:lnTo>
                      <a:pt x="22563" y="20129"/>
                    </a:lnTo>
                    <a:lnTo>
                      <a:pt x="22563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0" name="Google Shape;550;p14"/>
              <p:cNvSpPr/>
              <p:nvPr/>
            </p:nvSpPr>
            <p:spPr>
              <a:xfrm>
                <a:off x="3698583" y="3609664"/>
                <a:ext cx="600230" cy="1293648"/>
              </a:xfrm>
              <a:custGeom>
                <a:avLst/>
                <a:gdLst/>
                <a:ahLst/>
                <a:cxnLst/>
                <a:rect l="l" t="t" r="r" b="b"/>
                <a:pathLst>
                  <a:path w="12779" h="27542" extrusionOk="0">
                    <a:moveTo>
                      <a:pt x="12547" y="7414"/>
                    </a:moveTo>
                    <a:lnTo>
                      <a:pt x="6330" y="1"/>
                    </a:lnTo>
                    <a:lnTo>
                      <a:pt x="0" y="7385"/>
                    </a:lnTo>
                    <a:lnTo>
                      <a:pt x="0" y="27542"/>
                    </a:lnTo>
                    <a:lnTo>
                      <a:pt x="12779" y="27542"/>
                    </a:lnTo>
                    <a:lnTo>
                      <a:pt x="12779" y="7414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1" name="Google Shape;551;p14"/>
              <p:cNvSpPr/>
              <p:nvPr/>
            </p:nvSpPr>
            <p:spPr>
              <a:xfrm>
                <a:off x="3876267" y="3935725"/>
                <a:ext cx="242177" cy="242177"/>
              </a:xfrm>
              <a:custGeom>
                <a:avLst/>
                <a:gdLst/>
                <a:ahLst/>
                <a:cxnLst/>
                <a:rect l="l" t="t" r="r" b="b"/>
                <a:pathLst>
                  <a:path w="5156" h="5156" extrusionOk="0">
                    <a:moveTo>
                      <a:pt x="2575" y="5155"/>
                    </a:moveTo>
                    <a:cubicBezTo>
                      <a:pt x="3981" y="5155"/>
                      <a:pt x="5156" y="3988"/>
                      <a:pt x="5156" y="2581"/>
                    </a:cubicBezTo>
                    <a:cubicBezTo>
                      <a:pt x="5156" y="1147"/>
                      <a:pt x="3981" y="0"/>
                      <a:pt x="2575" y="0"/>
                    </a:cubicBezTo>
                    <a:cubicBezTo>
                      <a:pt x="1168" y="0"/>
                      <a:pt x="1" y="1147"/>
                      <a:pt x="1" y="2581"/>
                    </a:cubicBezTo>
                    <a:cubicBezTo>
                      <a:pt x="1" y="3988"/>
                      <a:pt x="1168" y="5155"/>
                      <a:pt x="2575" y="5155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" name="Google Shape;552;p14"/>
              <p:cNvSpPr/>
              <p:nvPr/>
            </p:nvSpPr>
            <p:spPr>
              <a:xfrm>
                <a:off x="3894116" y="3935725"/>
                <a:ext cx="224329" cy="240862"/>
              </a:xfrm>
              <a:custGeom>
                <a:avLst/>
                <a:gdLst/>
                <a:ahLst/>
                <a:cxnLst/>
                <a:rect l="l" t="t" r="r" b="b"/>
                <a:pathLst>
                  <a:path w="4776" h="5128" extrusionOk="0">
                    <a:moveTo>
                      <a:pt x="2406" y="0"/>
                    </a:moveTo>
                    <a:cubicBezTo>
                      <a:pt x="3721" y="92"/>
                      <a:pt x="4776" y="1203"/>
                      <a:pt x="4776" y="2581"/>
                    </a:cubicBezTo>
                    <a:cubicBezTo>
                      <a:pt x="4776" y="3925"/>
                      <a:pt x="3721" y="5043"/>
                      <a:pt x="2406" y="5127"/>
                    </a:cubicBezTo>
                    <a:cubicBezTo>
                      <a:pt x="1055" y="5043"/>
                      <a:pt x="1" y="3925"/>
                      <a:pt x="1" y="2581"/>
                    </a:cubicBezTo>
                    <a:cubicBezTo>
                      <a:pt x="1" y="1203"/>
                      <a:pt x="1055" y="92"/>
                      <a:pt x="240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" name="Google Shape;553;p14"/>
              <p:cNvSpPr/>
              <p:nvPr/>
            </p:nvSpPr>
            <p:spPr>
              <a:xfrm>
                <a:off x="3909334" y="3943992"/>
                <a:ext cx="170501" cy="205165"/>
              </a:xfrm>
              <a:custGeom>
                <a:avLst/>
                <a:gdLst/>
                <a:ahLst/>
                <a:cxnLst/>
                <a:rect l="l" t="t" r="r" b="b"/>
                <a:pathLst>
                  <a:path w="3630" h="4368" extrusionOk="0">
                    <a:moveTo>
                      <a:pt x="2813" y="0"/>
                    </a:moveTo>
                    <a:cubicBezTo>
                      <a:pt x="3102" y="120"/>
                      <a:pt x="3397" y="296"/>
                      <a:pt x="3629" y="499"/>
                    </a:cubicBezTo>
                    <a:lnTo>
                      <a:pt x="612" y="4368"/>
                    </a:lnTo>
                    <a:cubicBezTo>
                      <a:pt x="352" y="4164"/>
                      <a:pt x="148" y="3896"/>
                      <a:pt x="0" y="3608"/>
                    </a:cubicBez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4" name="Google Shape;554;p14"/>
              <p:cNvSpPr/>
              <p:nvPr/>
            </p:nvSpPr>
            <p:spPr>
              <a:xfrm>
                <a:off x="3965791" y="3993545"/>
                <a:ext cx="144433" cy="180412"/>
              </a:xfrm>
              <a:custGeom>
                <a:avLst/>
                <a:gdLst/>
                <a:ahLst/>
                <a:cxnLst/>
                <a:rect l="l" t="t" r="r" b="b"/>
                <a:pathLst>
                  <a:path w="3075" h="3841" extrusionOk="0">
                    <a:moveTo>
                      <a:pt x="2870" y="0"/>
                    </a:moveTo>
                    <a:cubicBezTo>
                      <a:pt x="2955" y="120"/>
                      <a:pt x="3018" y="267"/>
                      <a:pt x="3074" y="380"/>
                    </a:cubicBezTo>
                    <a:lnTo>
                      <a:pt x="380" y="3840"/>
                    </a:lnTo>
                    <a:cubicBezTo>
                      <a:pt x="233" y="3784"/>
                      <a:pt x="113" y="3749"/>
                      <a:pt x="1" y="3692"/>
                    </a:cubicBez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5" name="Google Shape;555;p14"/>
              <p:cNvSpPr/>
              <p:nvPr/>
            </p:nvSpPr>
            <p:spPr>
              <a:xfrm>
                <a:off x="3654620" y="3548886"/>
                <a:ext cx="1753484" cy="409015"/>
              </a:xfrm>
              <a:custGeom>
                <a:avLst/>
                <a:gdLst/>
                <a:ahLst/>
                <a:cxnLst/>
                <a:rect l="l" t="t" r="r" b="b"/>
                <a:pathLst>
                  <a:path w="37332" h="8708" extrusionOk="0">
                    <a:moveTo>
                      <a:pt x="1" y="8152"/>
                    </a:moveTo>
                    <a:lnTo>
                      <a:pt x="6942" y="1"/>
                    </a:lnTo>
                    <a:lnTo>
                      <a:pt x="30446" y="1"/>
                    </a:lnTo>
                    <a:lnTo>
                      <a:pt x="37332" y="8061"/>
                    </a:lnTo>
                    <a:lnTo>
                      <a:pt x="36776" y="8708"/>
                    </a:lnTo>
                    <a:lnTo>
                      <a:pt x="13483" y="8708"/>
                    </a:lnTo>
                    <a:lnTo>
                      <a:pt x="7266" y="1295"/>
                    </a:lnTo>
                    <a:lnTo>
                      <a:pt x="908" y="8708"/>
                    </a:lnTo>
                    <a:lnTo>
                      <a:pt x="380" y="8708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6" name="Google Shape;556;p14"/>
              <p:cNvSpPr/>
              <p:nvPr/>
            </p:nvSpPr>
            <p:spPr>
              <a:xfrm>
                <a:off x="3980680" y="3556495"/>
                <a:ext cx="1427418" cy="409015"/>
              </a:xfrm>
              <a:custGeom>
                <a:avLst/>
                <a:gdLst/>
                <a:ahLst/>
                <a:cxnLst/>
                <a:rect l="l" t="t" r="r" b="b"/>
                <a:pathLst>
                  <a:path w="30390" h="8708" extrusionOk="0">
                    <a:moveTo>
                      <a:pt x="0" y="1"/>
                    </a:moveTo>
                    <a:lnTo>
                      <a:pt x="23504" y="1"/>
                    </a:lnTo>
                    <a:lnTo>
                      <a:pt x="30390" y="8061"/>
                    </a:lnTo>
                    <a:lnTo>
                      <a:pt x="29834" y="8708"/>
                    </a:lnTo>
                    <a:lnTo>
                      <a:pt x="7385" y="8708"/>
                    </a:lnTo>
                    <a:close/>
                  </a:path>
                </a:pathLst>
              </a:custGeom>
              <a:solidFill>
                <a:srgbClr val="332B45">
                  <a:alpha val="5687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7" name="Google Shape;557;p14"/>
              <p:cNvSpPr/>
              <p:nvPr/>
            </p:nvSpPr>
            <p:spPr>
              <a:xfrm>
                <a:off x="4287858" y="3927459"/>
                <a:ext cx="1120235" cy="30437"/>
              </a:xfrm>
              <a:custGeom>
                <a:avLst/>
                <a:gdLst/>
                <a:ahLst/>
                <a:cxnLst/>
                <a:rect l="l" t="t" r="r" b="b"/>
                <a:pathLst>
                  <a:path w="23850" h="648" extrusionOk="0">
                    <a:moveTo>
                      <a:pt x="23850" y="1"/>
                    </a:moveTo>
                    <a:lnTo>
                      <a:pt x="23294" y="648"/>
                    </a:lnTo>
                    <a:lnTo>
                      <a:pt x="1" y="648"/>
                    </a:lnTo>
                    <a:lnTo>
                      <a:pt x="317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8" name="Google Shape;558;p14"/>
              <p:cNvSpPr/>
              <p:nvPr/>
            </p:nvSpPr>
            <p:spPr>
              <a:xfrm>
                <a:off x="3672468" y="3595808"/>
                <a:ext cx="323435" cy="362092"/>
              </a:xfrm>
              <a:custGeom>
                <a:avLst/>
                <a:gdLst/>
                <a:ahLst/>
                <a:cxnLst/>
                <a:rect l="l" t="t" r="r" b="b"/>
                <a:pathLst>
                  <a:path w="6886" h="7709" extrusionOk="0">
                    <a:moveTo>
                      <a:pt x="6654" y="0"/>
                    </a:moveTo>
                    <a:lnTo>
                      <a:pt x="0" y="7709"/>
                    </a:lnTo>
                    <a:lnTo>
                      <a:pt x="528" y="7709"/>
                    </a:lnTo>
                    <a:lnTo>
                      <a:pt x="6886" y="296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9" name="Google Shape;559;p14"/>
              <p:cNvSpPr/>
              <p:nvPr/>
            </p:nvSpPr>
            <p:spPr>
              <a:xfrm>
                <a:off x="4410118" y="4095280"/>
                <a:ext cx="323764" cy="235555"/>
              </a:xfrm>
              <a:custGeom>
                <a:avLst/>
                <a:gdLst/>
                <a:ahLst/>
                <a:cxnLst/>
                <a:rect l="l" t="t" r="r" b="b"/>
                <a:pathLst>
                  <a:path w="6893" h="5015" extrusionOk="0">
                    <a:moveTo>
                      <a:pt x="0" y="5015"/>
                    </a:moveTo>
                    <a:lnTo>
                      <a:pt x="6892" y="5015"/>
                    </a:lnTo>
                    <a:lnTo>
                      <a:pt x="689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0" name="Google Shape;560;p14"/>
              <p:cNvSpPr/>
              <p:nvPr/>
            </p:nvSpPr>
            <p:spPr>
              <a:xfrm>
                <a:off x="4410118" y="4095280"/>
                <a:ext cx="300326" cy="235555"/>
              </a:xfrm>
              <a:custGeom>
                <a:avLst/>
                <a:gdLst/>
                <a:ahLst/>
                <a:cxnLst/>
                <a:rect l="l" t="t" r="r" b="b"/>
                <a:pathLst>
                  <a:path w="6394" h="5015" extrusionOk="0">
                    <a:moveTo>
                      <a:pt x="0" y="5015"/>
                    </a:moveTo>
                    <a:lnTo>
                      <a:pt x="6393" y="5015"/>
                    </a:lnTo>
                    <a:lnTo>
                      <a:pt x="639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1" name="Google Shape;561;p14"/>
              <p:cNvSpPr/>
              <p:nvPr/>
            </p:nvSpPr>
            <p:spPr>
              <a:xfrm>
                <a:off x="4553468" y="4095280"/>
                <a:ext cx="13574" cy="235555"/>
              </a:xfrm>
              <a:custGeom>
                <a:avLst/>
                <a:gdLst/>
                <a:ahLst/>
                <a:cxnLst/>
                <a:rect l="l" t="t" r="r" b="b"/>
                <a:pathLst>
                  <a:path w="289" h="5015" extrusionOk="0">
                    <a:moveTo>
                      <a:pt x="0" y="5015"/>
                    </a:moveTo>
                    <a:lnTo>
                      <a:pt x="0" y="0"/>
                    </a:lnTo>
                    <a:lnTo>
                      <a:pt x="289" y="0"/>
                    </a:lnTo>
                    <a:lnTo>
                      <a:pt x="289" y="501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2" name="Google Shape;562;p14"/>
              <p:cNvSpPr/>
              <p:nvPr/>
            </p:nvSpPr>
            <p:spPr>
              <a:xfrm>
                <a:off x="4696489" y="4095280"/>
                <a:ext cx="13950" cy="235555"/>
              </a:xfrm>
              <a:custGeom>
                <a:avLst/>
                <a:gdLst/>
                <a:ahLst/>
                <a:cxnLst/>
                <a:rect l="l" t="t" r="r" b="b"/>
                <a:pathLst>
                  <a:path w="297" h="5015" extrusionOk="0">
                    <a:moveTo>
                      <a:pt x="1" y="5015"/>
                    </a:moveTo>
                    <a:lnTo>
                      <a:pt x="296" y="5015"/>
                    </a:lnTo>
                    <a:lnTo>
                      <a:pt x="296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3" name="Google Shape;563;p14"/>
              <p:cNvSpPr/>
              <p:nvPr/>
            </p:nvSpPr>
            <p:spPr>
              <a:xfrm>
                <a:off x="4410118" y="4205611"/>
                <a:ext cx="300326" cy="15218"/>
              </a:xfrm>
              <a:custGeom>
                <a:avLst/>
                <a:gdLst/>
                <a:ahLst/>
                <a:cxnLst/>
                <a:rect l="l" t="t" r="r" b="b"/>
                <a:pathLst>
                  <a:path w="6394" h="324" extrusionOk="0">
                    <a:moveTo>
                      <a:pt x="0" y="324"/>
                    </a:moveTo>
                    <a:lnTo>
                      <a:pt x="6393" y="324"/>
                    </a:lnTo>
                    <a:lnTo>
                      <a:pt x="639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4" name="Google Shape;564;p14"/>
              <p:cNvSpPr/>
              <p:nvPr/>
            </p:nvSpPr>
            <p:spPr>
              <a:xfrm>
                <a:off x="4436515" y="4254271"/>
                <a:ext cx="47956" cy="51808"/>
              </a:xfrm>
              <a:custGeom>
                <a:avLst/>
                <a:gdLst/>
                <a:ahLst/>
                <a:cxnLst/>
                <a:rect l="l" t="t" r="r" b="b"/>
                <a:pathLst>
                  <a:path w="1021" h="1103" extrusionOk="0">
                    <a:moveTo>
                      <a:pt x="935" y="1"/>
                    </a:moveTo>
                    <a:cubicBezTo>
                      <a:pt x="913" y="1"/>
                      <a:pt x="896" y="14"/>
                      <a:pt x="880" y="47"/>
                    </a:cubicBezTo>
                    <a:lnTo>
                      <a:pt x="29" y="983"/>
                    </a:lnTo>
                    <a:cubicBezTo>
                      <a:pt x="1" y="1011"/>
                      <a:pt x="1" y="1074"/>
                      <a:pt x="29" y="1102"/>
                    </a:cubicBezTo>
                    <a:lnTo>
                      <a:pt x="85" y="1102"/>
                    </a:lnTo>
                    <a:cubicBezTo>
                      <a:pt x="113" y="1102"/>
                      <a:pt x="141" y="1102"/>
                      <a:pt x="141" y="1074"/>
                    </a:cubicBezTo>
                    <a:lnTo>
                      <a:pt x="992" y="132"/>
                    </a:lnTo>
                    <a:cubicBezTo>
                      <a:pt x="1020" y="104"/>
                      <a:pt x="1020" y="47"/>
                      <a:pt x="992" y="19"/>
                    </a:cubicBezTo>
                    <a:cubicBezTo>
                      <a:pt x="969" y="8"/>
                      <a:pt x="951" y="1"/>
                      <a:pt x="935" y="1"/>
                    </a:cubicBez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5" name="Google Shape;565;p14"/>
              <p:cNvSpPr/>
              <p:nvPr/>
            </p:nvSpPr>
            <p:spPr>
              <a:xfrm>
                <a:off x="4476157" y="4241730"/>
                <a:ext cx="46970" cy="51808"/>
              </a:xfrm>
              <a:custGeom>
                <a:avLst/>
                <a:gdLst/>
                <a:ahLst/>
                <a:cxnLst/>
                <a:rect l="l" t="t" r="r" b="b"/>
                <a:pathLst>
                  <a:path w="1000" h="1103" extrusionOk="0">
                    <a:moveTo>
                      <a:pt x="923" y="0"/>
                    </a:moveTo>
                    <a:cubicBezTo>
                      <a:pt x="897" y="0"/>
                      <a:pt x="868" y="14"/>
                      <a:pt x="852" y="47"/>
                    </a:cubicBezTo>
                    <a:lnTo>
                      <a:pt x="36" y="990"/>
                    </a:lnTo>
                    <a:cubicBezTo>
                      <a:pt x="1" y="1018"/>
                      <a:pt x="1" y="1074"/>
                      <a:pt x="36" y="1102"/>
                    </a:cubicBezTo>
                    <a:lnTo>
                      <a:pt x="92" y="1102"/>
                    </a:lnTo>
                    <a:cubicBezTo>
                      <a:pt x="120" y="1102"/>
                      <a:pt x="120" y="1102"/>
                      <a:pt x="148" y="1074"/>
                    </a:cubicBezTo>
                    <a:lnTo>
                      <a:pt x="971" y="139"/>
                    </a:lnTo>
                    <a:cubicBezTo>
                      <a:pt x="999" y="110"/>
                      <a:pt x="999" y="47"/>
                      <a:pt x="971" y="19"/>
                    </a:cubicBezTo>
                    <a:cubicBezTo>
                      <a:pt x="960" y="7"/>
                      <a:pt x="942" y="0"/>
                      <a:pt x="923" y="0"/>
                    </a:cubicBez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6" name="Google Shape;566;p14"/>
              <p:cNvSpPr/>
              <p:nvPr/>
            </p:nvSpPr>
            <p:spPr>
              <a:xfrm>
                <a:off x="4611287" y="4131587"/>
                <a:ext cx="48238" cy="51949"/>
              </a:xfrm>
              <a:custGeom>
                <a:avLst/>
                <a:gdLst/>
                <a:ahLst/>
                <a:cxnLst/>
                <a:rect l="l" t="t" r="r" b="b"/>
                <a:pathLst>
                  <a:path w="1027" h="1106" extrusionOk="0">
                    <a:moveTo>
                      <a:pt x="936" y="1"/>
                    </a:moveTo>
                    <a:cubicBezTo>
                      <a:pt x="914" y="1"/>
                      <a:pt x="893" y="8"/>
                      <a:pt x="879" y="22"/>
                    </a:cubicBezTo>
                    <a:lnTo>
                      <a:pt x="28" y="957"/>
                    </a:lnTo>
                    <a:cubicBezTo>
                      <a:pt x="0" y="985"/>
                      <a:pt x="0" y="1049"/>
                      <a:pt x="56" y="1077"/>
                    </a:cubicBezTo>
                    <a:lnTo>
                      <a:pt x="85" y="1105"/>
                    </a:lnTo>
                    <a:cubicBezTo>
                      <a:pt x="113" y="1105"/>
                      <a:pt x="148" y="1077"/>
                      <a:pt x="148" y="1077"/>
                    </a:cubicBezTo>
                    <a:lnTo>
                      <a:pt x="992" y="142"/>
                    </a:lnTo>
                    <a:cubicBezTo>
                      <a:pt x="1027" y="106"/>
                      <a:pt x="1027" y="50"/>
                      <a:pt x="992" y="22"/>
                    </a:cubicBezTo>
                    <a:cubicBezTo>
                      <a:pt x="978" y="8"/>
                      <a:pt x="957" y="1"/>
                      <a:pt x="936" y="1"/>
                    </a:cubicBez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7" name="Google Shape;567;p14"/>
              <p:cNvSpPr/>
              <p:nvPr/>
            </p:nvSpPr>
            <p:spPr>
              <a:xfrm>
                <a:off x="3900878" y="4389919"/>
                <a:ext cx="228650" cy="513382"/>
              </a:xfrm>
              <a:custGeom>
                <a:avLst/>
                <a:gdLst/>
                <a:ahLst/>
                <a:cxnLst/>
                <a:rect l="l" t="t" r="r" b="b"/>
                <a:pathLst>
                  <a:path w="4868" h="10930" extrusionOk="0">
                    <a:moveTo>
                      <a:pt x="1" y="10930"/>
                    </a:moveTo>
                    <a:lnTo>
                      <a:pt x="4868" y="10930"/>
                    </a:lnTo>
                    <a:lnTo>
                      <a:pt x="4868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8" name="Google Shape;568;p14"/>
              <p:cNvSpPr/>
              <p:nvPr/>
            </p:nvSpPr>
            <p:spPr>
              <a:xfrm>
                <a:off x="3924505" y="4389919"/>
                <a:ext cx="202206" cy="513382"/>
              </a:xfrm>
              <a:custGeom>
                <a:avLst/>
                <a:gdLst/>
                <a:ahLst/>
                <a:cxnLst/>
                <a:rect l="l" t="t" r="r" b="b"/>
                <a:pathLst>
                  <a:path w="4305" h="10930" extrusionOk="0">
                    <a:moveTo>
                      <a:pt x="1" y="10930"/>
                    </a:moveTo>
                    <a:lnTo>
                      <a:pt x="4305" y="10930"/>
                    </a:lnTo>
                    <a:lnTo>
                      <a:pt x="4305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9" name="Google Shape;569;p14"/>
              <p:cNvSpPr/>
              <p:nvPr/>
            </p:nvSpPr>
            <p:spPr>
              <a:xfrm>
                <a:off x="3949304" y="4414718"/>
                <a:ext cx="136119" cy="50915"/>
              </a:xfrm>
              <a:custGeom>
                <a:avLst/>
                <a:gdLst/>
                <a:ahLst/>
                <a:cxnLst/>
                <a:rect l="l" t="t" r="r" b="b"/>
                <a:pathLst>
                  <a:path w="2898" h="1084" extrusionOk="0">
                    <a:moveTo>
                      <a:pt x="0" y="1083"/>
                    </a:moveTo>
                    <a:lnTo>
                      <a:pt x="2898" y="1083"/>
                    </a:lnTo>
                    <a:lnTo>
                      <a:pt x="289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0" name="Google Shape;570;p14"/>
              <p:cNvSpPr/>
              <p:nvPr/>
            </p:nvSpPr>
            <p:spPr>
              <a:xfrm>
                <a:off x="3878945" y="4354269"/>
                <a:ext cx="265615" cy="35697"/>
              </a:xfrm>
              <a:custGeom>
                <a:avLst/>
                <a:gdLst/>
                <a:ahLst/>
                <a:cxnLst/>
                <a:rect l="l" t="t" r="r" b="b"/>
                <a:pathLst>
                  <a:path w="5655" h="760" extrusionOk="0">
                    <a:moveTo>
                      <a:pt x="0" y="0"/>
                    </a:moveTo>
                    <a:lnTo>
                      <a:pt x="5655" y="0"/>
                    </a:lnTo>
                    <a:lnTo>
                      <a:pt x="5655" y="760"/>
                    </a:lnTo>
                    <a:lnTo>
                      <a:pt x="0" y="76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1" name="Google Shape;571;p14"/>
              <p:cNvSpPr/>
              <p:nvPr/>
            </p:nvSpPr>
            <p:spPr>
              <a:xfrm>
                <a:off x="3902382" y="4772437"/>
                <a:ext cx="224329" cy="130858"/>
              </a:xfrm>
              <a:custGeom>
                <a:avLst/>
                <a:gdLst/>
                <a:ahLst/>
                <a:cxnLst/>
                <a:rect l="l" t="t" r="r" b="b"/>
                <a:pathLst>
                  <a:path w="4776" h="2786" extrusionOk="0">
                    <a:moveTo>
                      <a:pt x="0" y="2786"/>
                    </a:moveTo>
                    <a:lnTo>
                      <a:pt x="4776" y="2786"/>
                    </a:lnTo>
                    <a:lnTo>
                      <a:pt x="4776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2" name="Google Shape;572;p14"/>
              <p:cNvSpPr/>
              <p:nvPr/>
            </p:nvSpPr>
            <p:spPr>
              <a:xfrm>
                <a:off x="3793696" y="4859333"/>
                <a:ext cx="199565" cy="50579"/>
              </a:xfrm>
              <a:custGeom>
                <a:avLst/>
                <a:gdLst/>
                <a:ahLst/>
                <a:cxnLst/>
                <a:rect l="l" t="t" r="r" b="b"/>
                <a:pathLst>
                  <a:path w="4249" h="936" extrusionOk="0">
                    <a:moveTo>
                      <a:pt x="1027" y="0"/>
                    </a:moveTo>
                    <a:lnTo>
                      <a:pt x="1027" y="0"/>
                    </a:lnTo>
                    <a:lnTo>
                      <a:pt x="1" y="0"/>
                    </a:lnTo>
                    <a:lnTo>
                      <a:pt x="1" y="936"/>
                    </a:lnTo>
                    <a:lnTo>
                      <a:pt x="4248" y="936"/>
                    </a:lnTo>
                    <a:lnTo>
                      <a:pt x="424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3" name="Google Shape;573;p14"/>
              <p:cNvSpPr/>
              <p:nvPr/>
            </p:nvSpPr>
            <p:spPr>
              <a:xfrm>
                <a:off x="3841933" y="4818044"/>
                <a:ext cx="188350" cy="41334"/>
              </a:xfrm>
              <a:custGeom>
                <a:avLst/>
                <a:gdLst/>
                <a:ahLst/>
                <a:cxnLst/>
                <a:rect l="l" t="t" r="r" b="b"/>
                <a:pathLst>
                  <a:path w="4010" h="880" extrusionOk="0">
                    <a:moveTo>
                      <a:pt x="0" y="0"/>
                    </a:moveTo>
                    <a:lnTo>
                      <a:pt x="0" y="879"/>
                    </a:lnTo>
                    <a:lnTo>
                      <a:pt x="4009" y="879"/>
                    </a:lnTo>
                    <a:lnTo>
                      <a:pt x="4009" y="0"/>
                    </a:lnTo>
                    <a:lnTo>
                      <a:pt x="816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4" name="Google Shape;574;p14"/>
              <p:cNvSpPr/>
              <p:nvPr/>
            </p:nvSpPr>
            <p:spPr>
              <a:xfrm>
                <a:off x="3880260" y="4772437"/>
                <a:ext cx="198213" cy="45655"/>
              </a:xfrm>
              <a:custGeom>
                <a:avLst/>
                <a:gdLst/>
                <a:ahLst/>
                <a:cxnLst/>
                <a:rect l="l" t="t" r="r" b="b"/>
                <a:pathLst>
                  <a:path w="4220" h="972" extrusionOk="0">
                    <a:moveTo>
                      <a:pt x="0" y="971"/>
                    </a:moveTo>
                    <a:lnTo>
                      <a:pt x="4220" y="971"/>
                    </a:lnTo>
                    <a:lnTo>
                      <a:pt x="422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5" name="Google Shape;575;p14"/>
              <p:cNvSpPr/>
              <p:nvPr/>
            </p:nvSpPr>
            <p:spPr>
              <a:xfrm>
                <a:off x="4068841" y="4596396"/>
                <a:ext cx="38703" cy="38703"/>
              </a:xfrm>
              <a:custGeom>
                <a:avLst/>
                <a:gdLst/>
                <a:ahLst/>
                <a:cxnLst/>
                <a:rect l="l" t="t" r="r" b="b"/>
                <a:pathLst>
                  <a:path w="824" h="824" extrusionOk="0">
                    <a:moveTo>
                      <a:pt x="824" y="408"/>
                    </a:moveTo>
                    <a:cubicBezTo>
                      <a:pt x="824" y="619"/>
                      <a:pt x="648" y="823"/>
                      <a:pt x="409" y="823"/>
                    </a:cubicBezTo>
                    <a:cubicBezTo>
                      <a:pt x="177" y="823"/>
                      <a:pt x="1" y="619"/>
                      <a:pt x="1" y="408"/>
                    </a:cubicBezTo>
                    <a:cubicBezTo>
                      <a:pt x="1" y="176"/>
                      <a:pt x="177" y="0"/>
                      <a:pt x="409" y="0"/>
                    </a:cubicBezTo>
                    <a:cubicBezTo>
                      <a:pt x="648" y="0"/>
                      <a:pt x="824" y="176"/>
                      <a:pt x="824" y="408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6" name="Google Shape;576;p14"/>
              <p:cNvSpPr/>
              <p:nvPr/>
            </p:nvSpPr>
            <p:spPr>
              <a:xfrm>
                <a:off x="4417023" y="4438156"/>
                <a:ext cx="315216" cy="229965"/>
              </a:xfrm>
              <a:custGeom>
                <a:avLst/>
                <a:gdLst/>
                <a:ahLst/>
                <a:cxnLst/>
                <a:rect l="l" t="t" r="r" b="b"/>
                <a:pathLst>
                  <a:path w="6711" h="4896" extrusionOk="0">
                    <a:moveTo>
                      <a:pt x="1" y="4895"/>
                    </a:moveTo>
                    <a:lnTo>
                      <a:pt x="6710" y="4895"/>
                    </a:lnTo>
                    <a:lnTo>
                      <a:pt x="671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7" name="Google Shape;577;p14"/>
              <p:cNvSpPr/>
              <p:nvPr/>
            </p:nvSpPr>
            <p:spPr>
              <a:xfrm>
                <a:off x="4417023" y="4438156"/>
                <a:ext cx="293422" cy="229965"/>
              </a:xfrm>
              <a:custGeom>
                <a:avLst/>
                <a:gdLst/>
                <a:ahLst/>
                <a:cxnLst/>
                <a:rect l="l" t="t" r="r" b="b"/>
                <a:pathLst>
                  <a:path w="6247" h="4896" extrusionOk="0">
                    <a:moveTo>
                      <a:pt x="1" y="4895"/>
                    </a:moveTo>
                    <a:lnTo>
                      <a:pt x="6246" y="4895"/>
                    </a:lnTo>
                    <a:lnTo>
                      <a:pt x="6246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8" name="Google Shape;578;p14"/>
              <p:cNvSpPr/>
              <p:nvPr/>
            </p:nvSpPr>
            <p:spPr>
              <a:xfrm>
                <a:off x="4557413" y="4438156"/>
                <a:ext cx="12588" cy="229965"/>
              </a:xfrm>
              <a:custGeom>
                <a:avLst/>
                <a:gdLst/>
                <a:ahLst/>
                <a:cxnLst/>
                <a:rect l="l" t="t" r="r" b="b"/>
                <a:pathLst>
                  <a:path w="268" h="4896" extrusionOk="0">
                    <a:moveTo>
                      <a:pt x="1" y="4895"/>
                    </a:moveTo>
                    <a:lnTo>
                      <a:pt x="1" y="0"/>
                    </a:lnTo>
                    <a:lnTo>
                      <a:pt x="268" y="0"/>
                    </a:lnTo>
                    <a:lnTo>
                      <a:pt x="268" y="489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9" name="Google Shape;579;p14"/>
              <p:cNvSpPr/>
              <p:nvPr/>
            </p:nvSpPr>
            <p:spPr>
              <a:xfrm>
                <a:off x="4695174" y="4438156"/>
                <a:ext cx="15265" cy="229965"/>
              </a:xfrm>
              <a:custGeom>
                <a:avLst/>
                <a:gdLst/>
                <a:ahLst/>
                <a:cxnLst/>
                <a:rect l="l" t="t" r="r" b="b"/>
                <a:pathLst>
                  <a:path w="325" h="4896" extrusionOk="0">
                    <a:moveTo>
                      <a:pt x="1" y="4895"/>
                    </a:moveTo>
                    <a:lnTo>
                      <a:pt x="324" y="4895"/>
                    </a:lnTo>
                    <a:lnTo>
                      <a:pt x="324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0" name="Google Shape;580;p14"/>
              <p:cNvSpPr/>
              <p:nvPr/>
            </p:nvSpPr>
            <p:spPr>
              <a:xfrm>
                <a:off x="4417023" y="4545528"/>
                <a:ext cx="293422" cy="13903"/>
              </a:xfrm>
              <a:custGeom>
                <a:avLst/>
                <a:gdLst/>
                <a:ahLst/>
                <a:cxnLst/>
                <a:rect l="l" t="t" r="r" b="b"/>
                <a:pathLst>
                  <a:path w="6247" h="296" extrusionOk="0">
                    <a:moveTo>
                      <a:pt x="1" y="296"/>
                    </a:moveTo>
                    <a:lnTo>
                      <a:pt x="6246" y="296"/>
                    </a:lnTo>
                    <a:lnTo>
                      <a:pt x="6246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1" name="Google Shape;581;p14"/>
              <p:cNvSpPr/>
              <p:nvPr/>
            </p:nvSpPr>
            <p:spPr>
              <a:xfrm>
                <a:off x="4459624" y="4475544"/>
                <a:ext cx="45655" cy="50869"/>
              </a:xfrm>
              <a:custGeom>
                <a:avLst/>
                <a:gdLst/>
                <a:ahLst/>
                <a:cxnLst/>
                <a:rect l="l" t="t" r="r" b="b"/>
                <a:pathLst>
                  <a:path w="972" h="1083" extrusionOk="0">
                    <a:moveTo>
                      <a:pt x="884" y="1"/>
                    </a:moveTo>
                    <a:cubicBezTo>
                      <a:pt x="861" y="1"/>
                      <a:pt x="838" y="10"/>
                      <a:pt x="824" y="27"/>
                    </a:cubicBezTo>
                    <a:lnTo>
                      <a:pt x="36" y="935"/>
                    </a:lnTo>
                    <a:cubicBezTo>
                      <a:pt x="1" y="963"/>
                      <a:pt x="1" y="1019"/>
                      <a:pt x="36" y="1047"/>
                    </a:cubicBezTo>
                    <a:cubicBezTo>
                      <a:pt x="36" y="1047"/>
                      <a:pt x="64" y="1082"/>
                      <a:pt x="92" y="1082"/>
                    </a:cubicBezTo>
                    <a:cubicBezTo>
                      <a:pt x="92" y="1082"/>
                      <a:pt x="121" y="1047"/>
                      <a:pt x="149" y="1047"/>
                    </a:cubicBezTo>
                    <a:lnTo>
                      <a:pt x="943" y="112"/>
                    </a:lnTo>
                    <a:cubicBezTo>
                      <a:pt x="972" y="84"/>
                      <a:pt x="972" y="55"/>
                      <a:pt x="943" y="27"/>
                    </a:cubicBezTo>
                    <a:cubicBezTo>
                      <a:pt x="929" y="10"/>
                      <a:pt x="906" y="1"/>
                      <a:pt x="884" y="1"/>
                    </a:cubicBez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2" name="Google Shape;582;p14"/>
              <p:cNvSpPr/>
              <p:nvPr/>
            </p:nvSpPr>
            <p:spPr>
              <a:xfrm>
                <a:off x="4626458" y="4578876"/>
                <a:ext cx="46641" cy="50587"/>
              </a:xfrm>
              <a:custGeom>
                <a:avLst/>
                <a:gdLst/>
                <a:ahLst/>
                <a:cxnLst/>
                <a:rect l="l" t="t" r="r" b="b"/>
                <a:pathLst>
                  <a:path w="993" h="1077" extrusionOk="0">
                    <a:moveTo>
                      <a:pt x="907" y="1"/>
                    </a:moveTo>
                    <a:cubicBezTo>
                      <a:pt x="885" y="1"/>
                      <a:pt x="862" y="8"/>
                      <a:pt x="845" y="22"/>
                    </a:cubicBezTo>
                    <a:lnTo>
                      <a:pt x="29" y="929"/>
                    </a:lnTo>
                    <a:cubicBezTo>
                      <a:pt x="1" y="957"/>
                      <a:pt x="29" y="1020"/>
                      <a:pt x="57" y="1048"/>
                    </a:cubicBezTo>
                    <a:lnTo>
                      <a:pt x="85" y="1077"/>
                    </a:lnTo>
                    <a:cubicBezTo>
                      <a:pt x="113" y="1077"/>
                      <a:pt x="141" y="1048"/>
                      <a:pt x="141" y="1048"/>
                    </a:cubicBezTo>
                    <a:lnTo>
                      <a:pt x="964" y="113"/>
                    </a:lnTo>
                    <a:cubicBezTo>
                      <a:pt x="992" y="78"/>
                      <a:pt x="992" y="50"/>
                      <a:pt x="964" y="22"/>
                    </a:cubicBezTo>
                    <a:cubicBezTo>
                      <a:pt x="950" y="8"/>
                      <a:pt x="929" y="1"/>
                      <a:pt x="907" y="1"/>
                    </a:cubicBez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3" name="Google Shape;583;p14"/>
              <p:cNvSpPr/>
              <p:nvPr/>
            </p:nvSpPr>
            <p:spPr>
              <a:xfrm>
                <a:off x="4594754" y="4589773"/>
                <a:ext cx="45279" cy="50587"/>
              </a:xfrm>
              <a:custGeom>
                <a:avLst/>
                <a:gdLst/>
                <a:ahLst/>
                <a:cxnLst/>
                <a:rect l="l" t="t" r="r" b="b"/>
                <a:pathLst>
                  <a:path w="964" h="1077" extrusionOk="0">
                    <a:moveTo>
                      <a:pt x="894" y="1"/>
                    </a:moveTo>
                    <a:cubicBezTo>
                      <a:pt x="880" y="1"/>
                      <a:pt x="866" y="8"/>
                      <a:pt x="851" y="22"/>
                    </a:cubicBezTo>
                    <a:lnTo>
                      <a:pt x="29" y="964"/>
                    </a:lnTo>
                    <a:cubicBezTo>
                      <a:pt x="0" y="992"/>
                      <a:pt x="0" y="1020"/>
                      <a:pt x="29" y="1048"/>
                    </a:cubicBezTo>
                    <a:cubicBezTo>
                      <a:pt x="29" y="1077"/>
                      <a:pt x="57" y="1077"/>
                      <a:pt x="85" y="1077"/>
                    </a:cubicBezTo>
                    <a:cubicBezTo>
                      <a:pt x="85" y="1077"/>
                      <a:pt x="113" y="1077"/>
                      <a:pt x="148" y="1048"/>
                    </a:cubicBezTo>
                    <a:lnTo>
                      <a:pt x="964" y="141"/>
                    </a:lnTo>
                    <a:cubicBezTo>
                      <a:pt x="964" y="113"/>
                      <a:pt x="964" y="57"/>
                      <a:pt x="936" y="22"/>
                    </a:cubicBezTo>
                    <a:cubicBezTo>
                      <a:pt x="922" y="8"/>
                      <a:pt x="908" y="1"/>
                      <a:pt x="894" y="1"/>
                    </a:cubicBez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84" name="Google Shape;584;p14"/>
            <p:cNvGrpSpPr/>
            <p:nvPr/>
          </p:nvGrpSpPr>
          <p:grpSpPr>
            <a:xfrm>
              <a:off x="7472370" y="4366034"/>
              <a:ext cx="3256931" cy="1519266"/>
              <a:chOff x="5835795" y="2345121"/>
              <a:chExt cx="3256931" cy="1519266"/>
            </a:xfrm>
          </p:grpSpPr>
          <p:sp>
            <p:nvSpPr>
              <p:cNvPr id="585" name="Google Shape;585;p14"/>
              <p:cNvSpPr/>
              <p:nvPr/>
            </p:nvSpPr>
            <p:spPr>
              <a:xfrm>
                <a:off x="8104263" y="3276475"/>
                <a:ext cx="988464" cy="512092"/>
              </a:xfrm>
              <a:custGeom>
                <a:avLst/>
                <a:gdLst/>
                <a:ahLst/>
                <a:cxnLst/>
                <a:rect l="l" t="t" r="r" b="b"/>
                <a:pathLst>
                  <a:path w="49380" h="25579" extrusionOk="0">
                    <a:moveTo>
                      <a:pt x="0" y="28"/>
                    </a:moveTo>
                    <a:lnTo>
                      <a:pt x="0" y="25579"/>
                    </a:lnTo>
                    <a:lnTo>
                      <a:pt x="49379" y="25579"/>
                    </a:lnTo>
                    <a:cubicBezTo>
                      <a:pt x="45335" y="20480"/>
                      <a:pt x="38801" y="18019"/>
                      <a:pt x="32380" y="18757"/>
                    </a:cubicBezTo>
                    <a:cubicBezTo>
                      <a:pt x="32029" y="17315"/>
                      <a:pt x="31473" y="15909"/>
                      <a:pt x="30622" y="14594"/>
                    </a:cubicBezTo>
                    <a:cubicBezTo>
                      <a:pt x="27021" y="8876"/>
                      <a:pt x="19812" y="6506"/>
                      <a:pt x="13335" y="8468"/>
                    </a:cubicBezTo>
                    <a:cubicBezTo>
                      <a:pt x="13068" y="7265"/>
                      <a:pt x="12632" y="6098"/>
                      <a:pt x="11928" y="4979"/>
                    </a:cubicBezTo>
                    <a:cubicBezTo>
                      <a:pt x="10226" y="2286"/>
                      <a:pt x="7441" y="556"/>
                      <a:pt x="4424" y="0"/>
                    </a:cubicBezTo>
                    <a:lnTo>
                      <a:pt x="120" y="0"/>
                    </a:lnTo>
                    <a:cubicBezTo>
                      <a:pt x="92" y="0"/>
                      <a:pt x="29" y="28"/>
                      <a:pt x="0" y="2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85725" dist="104775" dir="8280000" algn="bl" rotWithShape="0">
                  <a:schemeClr val="dk1">
                    <a:alpha val="41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6" name="Google Shape;586;p14"/>
              <p:cNvSpPr/>
              <p:nvPr/>
            </p:nvSpPr>
            <p:spPr>
              <a:xfrm>
                <a:off x="6479930" y="2912323"/>
                <a:ext cx="1059784" cy="945459"/>
              </a:xfrm>
              <a:custGeom>
                <a:avLst/>
                <a:gdLst/>
                <a:ahLst/>
                <a:cxnLst/>
                <a:rect l="l" t="t" r="r" b="b"/>
                <a:pathLst>
                  <a:path w="22563" h="20129" extrusionOk="0">
                    <a:moveTo>
                      <a:pt x="1" y="1"/>
                    </a:moveTo>
                    <a:lnTo>
                      <a:pt x="1" y="20129"/>
                    </a:lnTo>
                    <a:lnTo>
                      <a:pt x="22563" y="20129"/>
                    </a:lnTo>
                    <a:lnTo>
                      <a:pt x="22563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7" name="Google Shape;587;p14"/>
              <p:cNvSpPr/>
              <p:nvPr/>
            </p:nvSpPr>
            <p:spPr>
              <a:xfrm>
                <a:off x="5879758" y="2564139"/>
                <a:ext cx="600230" cy="1293648"/>
              </a:xfrm>
              <a:custGeom>
                <a:avLst/>
                <a:gdLst/>
                <a:ahLst/>
                <a:cxnLst/>
                <a:rect l="l" t="t" r="r" b="b"/>
                <a:pathLst>
                  <a:path w="12779" h="27542" extrusionOk="0">
                    <a:moveTo>
                      <a:pt x="12547" y="7414"/>
                    </a:moveTo>
                    <a:lnTo>
                      <a:pt x="6330" y="1"/>
                    </a:lnTo>
                    <a:lnTo>
                      <a:pt x="0" y="7385"/>
                    </a:lnTo>
                    <a:lnTo>
                      <a:pt x="0" y="27542"/>
                    </a:lnTo>
                    <a:lnTo>
                      <a:pt x="12779" y="27542"/>
                    </a:lnTo>
                    <a:lnTo>
                      <a:pt x="12779" y="7414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8" name="Google Shape;588;p14"/>
              <p:cNvSpPr/>
              <p:nvPr/>
            </p:nvSpPr>
            <p:spPr>
              <a:xfrm>
                <a:off x="6057442" y="2890200"/>
                <a:ext cx="242177" cy="242177"/>
              </a:xfrm>
              <a:custGeom>
                <a:avLst/>
                <a:gdLst/>
                <a:ahLst/>
                <a:cxnLst/>
                <a:rect l="l" t="t" r="r" b="b"/>
                <a:pathLst>
                  <a:path w="5156" h="5156" extrusionOk="0">
                    <a:moveTo>
                      <a:pt x="2575" y="5155"/>
                    </a:moveTo>
                    <a:cubicBezTo>
                      <a:pt x="3981" y="5155"/>
                      <a:pt x="5156" y="3988"/>
                      <a:pt x="5156" y="2581"/>
                    </a:cubicBezTo>
                    <a:cubicBezTo>
                      <a:pt x="5156" y="1147"/>
                      <a:pt x="3981" y="0"/>
                      <a:pt x="2575" y="0"/>
                    </a:cubicBezTo>
                    <a:cubicBezTo>
                      <a:pt x="1168" y="0"/>
                      <a:pt x="1" y="1147"/>
                      <a:pt x="1" y="2581"/>
                    </a:cubicBezTo>
                    <a:cubicBezTo>
                      <a:pt x="1" y="3988"/>
                      <a:pt x="1168" y="5155"/>
                      <a:pt x="2575" y="5155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9" name="Google Shape;589;p14"/>
              <p:cNvSpPr/>
              <p:nvPr/>
            </p:nvSpPr>
            <p:spPr>
              <a:xfrm>
                <a:off x="6075291" y="2890200"/>
                <a:ext cx="224329" cy="240862"/>
              </a:xfrm>
              <a:custGeom>
                <a:avLst/>
                <a:gdLst/>
                <a:ahLst/>
                <a:cxnLst/>
                <a:rect l="l" t="t" r="r" b="b"/>
                <a:pathLst>
                  <a:path w="4776" h="5128" extrusionOk="0">
                    <a:moveTo>
                      <a:pt x="2406" y="0"/>
                    </a:moveTo>
                    <a:cubicBezTo>
                      <a:pt x="3721" y="92"/>
                      <a:pt x="4776" y="1203"/>
                      <a:pt x="4776" y="2581"/>
                    </a:cubicBezTo>
                    <a:cubicBezTo>
                      <a:pt x="4776" y="3925"/>
                      <a:pt x="3721" y="5043"/>
                      <a:pt x="2406" y="5127"/>
                    </a:cubicBezTo>
                    <a:cubicBezTo>
                      <a:pt x="1055" y="5043"/>
                      <a:pt x="1" y="3925"/>
                      <a:pt x="1" y="2581"/>
                    </a:cubicBezTo>
                    <a:cubicBezTo>
                      <a:pt x="1" y="1203"/>
                      <a:pt x="1055" y="92"/>
                      <a:pt x="240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0" name="Google Shape;590;p14"/>
              <p:cNvSpPr/>
              <p:nvPr/>
            </p:nvSpPr>
            <p:spPr>
              <a:xfrm>
                <a:off x="6090509" y="2898467"/>
                <a:ext cx="170501" cy="205165"/>
              </a:xfrm>
              <a:custGeom>
                <a:avLst/>
                <a:gdLst/>
                <a:ahLst/>
                <a:cxnLst/>
                <a:rect l="l" t="t" r="r" b="b"/>
                <a:pathLst>
                  <a:path w="3630" h="4368" extrusionOk="0">
                    <a:moveTo>
                      <a:pt x="2813" y="0"/>
                    </a:moveTo>
                    <a:cubicBezTo>
                      <a:pt x="3102" y="120"/>
                      <a:pt x="3397" y="296"/>
                      <a:pt x="3629" y="499"/>
                    </a:cubicBezTo>
                    <a:lnTo>
                      <a:pt x="612" y="4368"/>
                    </a:lnTo>
                    <a:cubicBezTo>
                      <a:pt x="352" y="4164"/>
                      <a:pt x="148" y="3896"/>
                      <a:pt x="0" y="3608"/>
                    </a:cubicBez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1" name="Google Shape;591;p14"/>
              <p:cNvSpPr/>
              <p:nvPr/>
            </p:nvSpPr>
            <p:spPr>
              <a:xfrm>
                <a:off x="6146966" y="2948020"/>
                <a:ext cx="144433" cy="180412"/>
              </a:xfrm>
              <a:custGeom>
                <a:avLst/>
                <a:gdLst/>
                <a:ahLst/>
                <a:cxnLst/>
                <a:rect l="l" t="t" r="r" b="b"/>
                <a:pathLst>
                  <a:path w="3075" h="3841" extrusionOk="0">
                    <a:moveTo>
                      <a:pt x="2870" y="0"/>
                    </a:moveTo>
                    <a:cubicBezTo>
                      <a:pt x="2955" y="120"/>
                      <a:pt x="3018" y="267"/>
                      <a:pt x="3074" y="380"/>
                    </a:cubicBezTo>
                    <a:lnTo>
                      <a:pt x="380" y="3840"/>
                    </a:lnTo>
                    <a:cubicBezTo>
                      <a:pt x="233" y="3784"/>
                      <a:pt x="113" y="3749"/>
                      <a:pt x="1" y="3692"/>
                    </a:cubicBez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2" name="Google Shape;592;p14"/>
              <p:cNvSpPr/>
              <p:nvPr/>
            </p:nvSpPr>
            <p:spPr>
              <a:xfrm>
                <a:off x="5835795" y="2503361"/>
                <a:ext cx="1753484" cy="409015"/>
              </a:xfrm>
              <a:custGeom>
                <a:avLst/>
                <a:gdLst/>
                <a:ahLst/>
                <a:cxnLst/>
                <a:rect l="l" t="t" r="r" b="b"/>
                <a:pathLst>
                  <a:path w="37332" h="8708" extrusionOk="0">
                    <a:moveTo>
                      <a:pt x="1" y="8152"/>
                    </a:moveTo>
                    <a:lnTo>
                      <a:pt x="6942" y="1"/>
                    </a:lnTo>
                    <a:lnTo>
                      <a:pt x="30446" y="1"/>
                    </a:lnTo>
                    <a:lnTo>
                      <a:pt x="37332" y="8061"/>
                    </a:lnTo>
                    <a:lnTo>
                      <a:pt x="36776" y="8708"/>
                    </a:lnTo>
                    <a:lnTo>
                      <a:pt x="13483" y="8708"/>
                    </a:lnTo>
                    <a:lnTo>
                      <a:pt x="7266" y="1295"/>
                    </a:lnTo>
                    <a:lnTo>
                      <a:pt x="908" y="8708"/>
                    </a:lnTo>
                    <a:lnTo>
                      <a:pt x="380" y="8708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3" name="Google Shape;593;p14"/>
              <p:cNvSpPr/>
              <p:nvPr/>
            </p:nvSpPr>
            <p:spPr>
              <a:xfrm>
                <a:off x="6161855" y="2510970"/>
                <a:ext cx="1427418" cy="409015"/>
              </a:xfrm>
              <a:custGeom>
                <a:avLst/>
                <a:gdLst/>
                <a:ahLst/>
                <a:cxnLst/>
                <a:rect l="l" t="t" r="r" b="b"/>
                <a:pathLst>
                  <a:path w="30390" h="8708" extrusionOk="0">
                    <a:moveTo>
                      <a:pt x="0" y="1"/>
                    </a:moveTo>
                    <a:lnTo>
                      <a:pt x="23504" y="1"/>
                    </a:lnTo>
                    <a:lnTo>
                      <a:pt x="30390" y="8061"/>
                    </a:lnTo>
                    <a:lnTo>
                      <a:pt x="29834" y="8708"/>
                    </a:lnTo>
                    <a:lnTo>
                      <a:pt x="7385" y="8708"/>
                    </a:lnTo>
                    <a:close/>
                  </a:path>
                </a:pathLst>
              </a:custGeom>
              <a:solidFill>
                <a:srgbClr val="332B45">
                  <a:alpha val="5687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4" name="Google Shape;594;p14"/>
              <p:cNvSpPr/>
              <p:nvPr/>
            </p:nvSpPr>
            <p:spPr>
              <a:xfrm>
                <a:off x="6469033" y="2881934"/>
                <a:ext cx="1120234" cy="30437"/>
              </a:xfrm>
              <a:custGeom>
                <a:avLst/>
                <a:gdLst/>
                <a:ahLst/>
                <a:cxnLst/>
                <a:rect l="l" t="t" r="r" b="b"/>
                <a:pathLst>
                  <a:path w="23850" h="648" extrusionOk="0">
                    <a:moveTo>
                      <a:pt x="23850" y="1"/>
                    </a:moveTo>
                    <a:lnTo>
                      <a:pt x="23294" y="648"/>
                    </a:lnTo>
                    <a:lnTo>
                      <a:pt x="1" y="648"/>
                    </a:lnTo>
                    <a:lnTo>
                      <a:pt x="317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5" name="Google Shape;595;p14"/>
              <p:cNvSpPr/>
              <p:nvPr/>
            </p:nvSpPr>
            <p:spPr>
              <a:xfrm>
                <a:off x="5853643" y="2550283"/>
                <a:ext cx="323435" cy="362092"/>
              </a:xfrm>
              <a:custGeom>
                <a:avLst/>
                <a:gdLst/>
                <a:ahLst/>
                <a:cxnLst/>
                <a:rect l="l" t="t" r="r" b="b"/>
                <a:pathLst>
                  <a:path w="6886" h="7709" extrusionOk="0">
                    <a:moveTo>
                      <a:pt x="6654" y="0"/>
                    </a:moveTo>
                    <a:lnTo>
                      <a:pt x="0" y="7709"/>
                    </a:lnTo>
                    <a:lnTo>
                      <a:pt x="528" y="7709"/>
                    </a:lnTo>
                    <a:lnTo>
                      <a:pt x="6886" y="296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6" name="Google Shape;596;p14"/>
              <p:cNvSpPr/>
              <p:nvPr/>
            </p:nvSpPr>
            <p:spPr>
              <a:xfrm>
                <a:off x="6495148" y="2482882"/>
                <a:ext cx="147392" cy="185719"/>
              </a:xfrm>
              <a:custGeom>
                <a:avLst/>
                <a:gdLst/>
                <a:ahLst/>
                <a:cxnLst/>
                <a:rect l="l" t="t" r="r" b="b"/>
                <a:pathLst>
                  <a:path w="3138" h="3954" extrusionOk="0">
                    <a:moveTo>
                      <a:pt x="0" y="1"/>
                    </a:moveTo>
                    <a:lnTo>
                      <a:pt x="0" y="3953"/>
                    </a:lnTo>
                    <a:lnTo>
                      <a:pt x="3137" y="3953"/>
                    </a:lnTo>
                    <a:lnTo>
                      <a:pt x="3137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7" name="Google Shape;597;p14"/>
              <p:cNvSpPr/>
              <p:nvPr/>
            </p:nvSpPr>
            <p:spPr>
              <a:xfrm>
                <a:off x="6399988" y="2478608"/>
                <a:ext cx="95208" cy="189994"/>
              </a:xfrm>
              <a:custGeom>
                <a:avLst/>
                <a:gdLst/>
                <a:ahLst/>
                <a:cxnLst/>
                <a:rect l="l" t="t" r="r" b="b"/>
                <a:pathLst>
                  <a:path w="2027" h="4045" extrusionOk="0">
                    <a:moveTo>
                      <a:pt x="1851" y="92"/>
                    </a:moveTo>
                    <a:lnTo>
                      <a:pt x="1851" y="92"/>
                    </a:lnTo>
                    <a:lnTo>
                      <a:pt x="1" y="0"/>
                    </a:lnTo>
                    <a:lnTo>
                      <a:pt x="1" y="1702"/>
                    </a:lnTo>
                    <a:lnTo>
                      <a:pt x="2026" y="4044"/>
                    </a:lnTo>
                    <a:lnTo>
                      <a:pt x="2026" y="92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8" name="Google Shape;598;p14"/>
              <p:cNvSpPr/>
              <p:nvPr/>
            </p:nvSpPr>
            <p:spPr>
              <a:xfrm>
                <a:off x="6389091" y="2438637"/>
                <a:ext cx="97839" cy="44293"/>
              </a:xfrm>
              <a:custGeom>
                <a:avLst/>
                <a:gdLst/>
                <a:ahLst/>
                <a:cxnLst/>
                <a:rect l="l" t="t" r="r" b="b"/>
                <a:pathLst>
                  <a:path w="2083" h="943" extrusionOk="0">
                    <a:moveTo>
                      <a:pt x="2083" y="64"/>
                    </a:moveTo>
                    <a:lnTo>
                      <a:pt x="1" y="0"/>
                    </a:lnTo>
                    <a:lnTo>
                      <a:pt x="1" y="851"/>
                    </a:lnTo>
                    <a:lnTo>
                      <a:pt x="2083" y="943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9" name="Google Shape;599;p14"/>
              <p:cNvSpPr/>
              <p:nvPr/>
            </p:nvSpPr>
            <p:spPr>
              <a:xfrm>
                <a:off x="6486881" y="2441596"/>
                <a:ext cx="172145" cy="41334"/>
              </a:xfrm>
              <a:custGeom>
                <a:avLst/>
                <a:gdLst/>
                <a:ahLst/>
                <a:cxnLst/>
                <a:rect l="l" t="t" r="r" b="b"/>
                <a:pathLst>
                  <a:path w="3665" h="880" extrusionOk="0">
                    <a:moveTo>
                      <a:pt x="1" y="880"/>
                    </a:moveTo>
                    <a:lnTo>
                      <a:pt x="3665" y="880"/>
                    </a:lnTo>
                    <a:lnTo>
                      <a:pt x="3665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0" name="Google Shape;600;p14"/>
              <p:cNvSpPr/>
              <p:nvPr/>
            </p:nvSpPr>
            <p:spPr>
              <a:xfrm>
                <a:off x="7014109" y="2423748"/>
                <a:ext cx="243492" cy="310894"/>
              </a:xfrm>
              <a:custGeom>
                <a:avLst/>
                <a:gdLst/>
                <a:ahLst/>
                <a:cxnLst/>
                <a:rect l="l" t="t" r="r" b="b"/>
                <a:pathLst>
                  <a:path w="5184" h="6619" extrusionOk="0">
                    <a:moveTo>
                      <a:pt x="0" y="3046"/>
                    </a:moveTo>
                    <a:lnTo>
                      <a:pt x="0" y="6619"/>
                    </a:lnTo>
                    <a:lnTo>
                      <a:pt x="5184" y="6619"/>
                    </a:lnTo>
                    <a:lnTo>
                      <a:pt x="5184" y="2751"/>
                    </a:lnTo>
                    <a:lnTo>
                      <a:pt x="2722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1" name="Google Shape;601;p14"/>
              <p:cNvSpPr/>
              <p:nvPr/>
            </p:nvSpPr>
            <p:spPr>
              <a:xfrm>
                <a:off x="6870713" y="2565455"/>
                <a:ext cx="143446" cy="169186"/>
              </a:xfrm>
              <a:custGeom>
                <a:avLst/>
                <a:gdLst/>
                <a:ahLst/>
                <a:cxnLst/>
                <a:rect l="l" t="t" r="r" b="b"/>
                <a:pathLst>
                  <a:path w="3054" h="3602" extrusionOk="0">
                    <a:moveTo>
                      <a:pt x="2990" y="85"/>
                    </a:moveTo>
                    <a:lnTo>
                      <a:pt x="1" y="85"/>
                    </a:lnTo>
                    <a:lnTo>
                      <a:pt x="3053" y="3602"/>
                    </a:lnTo>
                    <a:lnTo>
                      <a:pt x="3053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2" name="Google Shape;602;p14"/>
              <p:cNvSpPr/>
              <p:nvPr/>
            </p:nvSpPr>
            <p:spPr>
              <a:xfrm>
                <a:off x="6779874" y="2345121"/>
                <a:ext cx="549408" cy="224376"/>
              </a:xfrm>
              <a:custGeom>
                <a:avLst/>
                <a:gdLst/>
                <a:ahLst/>
                <a:cxnLst/>
                <a:rect l="l" t="t" r="r" b="b"/>
                <a:pathLst>
                  <a:path w="11697" h="4777" extrusionOk="0">
                    <a:moveTo>
                      <a:pt x="1" y="4045"/>
                    </a:moveTo>
                    <a:lnTo>
                      <a:pt x="3433" y="1"/>
                    </a:lnTo>
                    <a:lnTo>
                      <a:pt x="8061" y="1"/>
                    </a:lnTo>
                    <a:lnTo>
                      <a:pt x="11697" y="4045"/>
                    </a:lnTo>
                    <a:lnTo>
                      <a:pt x="11078" y="4776"/>
                    </a:lnTo>
                    <a:lnTo>
                      <a:pt x="10466" y="4776"/>
                    </a:lnTo>
                    <a:lnTo>
                      <a:pt x="7709" y="1675"/>
                    </a:lnTo>
                    <a:lnTo>
                      <a:pt x="4952" y="4776"/>
                    </a:lnTo>
                    <a:lnTo>
                      <a:pt x="556" y="4776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3" name="Google Shape;603;p14"/>
              <p:cNvSpPr/>
              <p:nvPr/>
            </p:nvSpPr>
            <p:spPr>
              <a:xfrm>
                <a:off x="6779874" y="2467711"/>
                <a:ext cx="57867" cy="67402"/>
              </a:xfrm>
              <a:custGeom>
                <a:avLst/>
                <a:gdLst/>
                <a:ahLst/>
                <a:cxnLst/>
                <a:rect l="l" t="t" r="r" b="b"/>
                <a:pathLst>
                  <a:path w="1232" h="1435" extrusionOk="0">
                    <a:moveTo>
                      <a:pt x="1232" y="0"/>
                    </a:moveTo>
                    <a:lnTo>
                      <a:pt x="1" y="1435"/>
                    </a:lnTo>
                    <a:close/>
                  </a:path>
                </a:pathLst>
              </a:custGeom>
              <a:solidFill>
                <a:srgbClr val="332B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4" name="Google Shape;604;p14"/>
              <p:cNvSpPr/>
              <p:nvPr/>
            </p:nvSpPr>
            <p:spPr>
              <a:xfrm>
                <a:off x="6779874" y="2535065"/>
                <a:ext cx="232642" cy="34429"/>
              </a:xfrm>
              <a:custGeom>
                <a:avLst/>
                <a:gdLst/>
                <a:ahLst/>
                <a:cxnLst/>
                <a:rect l="l" t="t" r="r" b="b"/>
                <a:pathLst>
                  <a:path w="4953" h="733" extrusionOk="0">
                    <a:moveTo>
                      <a:pt x="1" y="1"/>
                    </a:moveTo>
                    <a:lnTo>
                      <a:pt x="556" y="732"/>
                    </a:lnTo>
                    <a:lnTo>
                      <a:pt x="4952" y="732"/>
                    </a:lnTo>
                    <a:lnTo>
                      <a:pt x="4516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5" name="Google Shape;605;p14"/>
              <p:cNvSpPr/>
              <p:nvPr/>
            </p:nvSpPr>
            <p:spPr>
              <a:xfrm>
                <a:off x="7141959" y="2407262"/>
                <a:ext cx="158242" cy="162234"/>
              </a:xfrm>
              <a:custGeom>
                <a:avLst/>
                <a:gdLst/>
                <a:ahLst/>
                <a:cxnLst/>
                <a:rect l="l" t="t" r="r" b="b"/>
                <a:pathLst>
                  <a:path w="3369" h="3454" extrusionOk="0">
                    <a:moveTo>
                      <a:pt x="3369" y="3453"/>
                    </a:moveTo>
                    <a:lnTo>
                      <a:pt x="2757" y="3453"/>
                    </a:lnTo>
                    <a:lnTo>
                      <a:pt x="0" y="352"/>
                    </a:lnTo>
                    <a:lnTo>
                      <a:pt x="295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6" name="Google Shape;606;p14"/>
              <p:cNvSpPr/>
              <p:nvPr/>
            </p:nvSpPr>
            <p:spPr>
              <a:xfrm>
                <a:off x="6779874" y="2345121"/>
                <a:ext cx="378625" cy="189994"/>
              </a:xfrm>
              <a:custGeom>
                <a:avLst/>
                <a:gdLst/>
                <a:ahLst/>
                <a:cxnLst/>
                <a:rect l="l" t="t" r="r" b="b"/>
                <a:pathLst>
                  <a:path w="8061" h="4045" extrusionOk="0">
                    <a:moveTo>
                      <a:pt x="4516" y="4045"/>
                    </a:moveTo>
                    <a:lnTo>
                      <a:pt x="1" y="4045"/>
                    </a:lnTo>
                    <a:lnTo>
                      <a:pt x="3433" y="1"/>
                    </a:lnTo>
                    <a:lnTo>
                      <a:pt x="8061" y="1"/>
                    </a:lnTo>
                    <a:close/>
                  </a:path>
                </a:pathLst>
              </a:custGeom>
              <a:solidFill>
                <a:srgbClr val="332B45">
                  <a:alpha val="5687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7" name="Google Shape;607;p14"/>
              <p:cNvSpPr/>
              <p:nvPr/>
            </p:nvSpPr>
            <p:spPr>
              <a:xfrm>
                <a:off x="7070237" y="2537743"/>
                <a:ext cx="144762" cy="156927"/>
              </a:xfrm>
              <a:custGeom>
                <a:avLst/>
                <a:gdLst/>
                <a:ahLst/>
                <a:cxnLst/>
                <a:rect l="l" t="t" r="r" b="b"/>
                <a:pathLst>
                  <a:path w="3082" h="3341" extrusionOk="0">
                    <a:moveTo>
                      <a:pt x="1" y="3341"/>
                    </a:moveTo>
                    <a:lnTo>
                      <a:pt x="3081" y="3341"/>
                    </a:lnTo>
                    <a:lnTo>
                      <a:pt x="308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8" name="Google Shape;608;p14"/>
              <p:cNvSpPr/>
              <p:nvPr/>
            </p:nvSpPr>
            <p:spPr>
              <a:xfrm>
                <a:off x="7070237" y="2537743"/>
                <a:ext cx="125598" cy="156927"/>
              </a:xfrm>
              <a:custGeom>
                <a:avLst/>
                <a:gdLst/>
                <a:ahLst/>
                <a:cxnLst/>
                <a:rect l="l" t="t" r="r" b="b"/>
                <a:pathLst>
                  <a:path w="2674" h="3341" extrusionOk="0">
                    <a:moveTo>
                      <a:pt x="1" y="3341"/>
                    </a:moveTo>
                    <a:lnTo>
                      <a:pt x="2673" y="3341"/>
                    </a:lnTo>
                    <a:lnTo>
                      <a:pt x="2673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9" name="Google Shape;609;p14"/>
              <p:cNvSpPr/>
              <p:nvPr/>
            </p:nvSpPr>
            <p:spPr>
              <a:xfrm>
                <a:off x="7104947" y="2564468"/>
                <a:ext cx="47956" cy="51949"/>
              </a:xfrm>
              <a:custGeom>
                <a:avLst/>
                <a:gdLst/>
                <a:ahLst/>
                <a:cxnLst/>
                <a:rect l="l" t="t" r="r" b="b"/>
                <a:pathLst>
                  <a:path w="1021" h="1106" extrusionOk="0">
                    <a:moveTo>
                      <a:pt x="936" y="1"/>
                    </a:moveTo>
                    <a:cubicBezTo>
                      <a:pt x="915" y="1"/>
                      <a:pt x="894" y="8"/>
                      <a:pt x="879" y="22"/>
                    </a:cubicBezTo>
                    <a:lnTo>
                      <a:pt x="28" y="957"/>
                    </a:lnTo>
                    <a:cubicBezTo>
                      <a:pt x="0" y="985"/>
                      <a:pt x="0" y="1049"/>
                      <a:pt x="57" y="1077"/>
                    </a:cubicBezTo>
                    <a:cubicBezTo>
                      <a:pt x="57" y="1105"/>
                      <a:pt x="85" y="1105"/>
                      <a:pt x="85" y="1105"/>
                    </a:cubicBezTo>
                    <a:cubicBezTo>
                      <a:pt x="113" y="1105"/>
                      <a:pt x="141" y="1077"/>
                      <a:pt x="141" y="1077"/>
                    </a:cubicBezTo>
                    <a:lnTo>
                      <a:pt x="992" y="134"/>
                    </a:lnTo>
                    <a:cubicBezTo>
                      <a:pt x="1020" y="106"/>
                      <a:pt x="1020" y="50"/>
                      <a:pt x="992" y="22"/>
                    </a:cubicBezTo>
                    <a:cubicBezTo>
                      <a:pt x="978" y="8"/>
                      <a:pt x="957" y="1"/>
                      <a:pt x="936" y="1"/>
                    </a:cubicBez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0" name="Google Shape;610;p14"/>
              <p:cNvSpPr/>
              <p:nvPr/>
            </p:nvSpPr>
            <p:spPr>
              <a:xfrm>
                <a:off x="7100626" y="2600306"/>
                <a:ext cx="46970" cy="51761"/>
              </a:xfrm>
              <a:custGeom>
                <a:avLst/>
                <a:gdLst/>
                <a:ahLst/>
                <a:cxnLst/>
                <a:rect l="l" t="t" r="r" b="b"/>
                <a:pathLst>
                  <a:path w="1000" h="1102" extrusionOk="0">
                    <a:moveTo>
                      <a:pt x="920" y="0"/>
                    </a:moveTo>
                    <a:cubicBezTo>
                      <a:pt x="895" y="0"/>
                      <a:pt x="868" y="14"/>
                      <a:pt x="852" y="47"/>
                    </a:cubicBezTo>
                    <a:lnTo>
                      <a:pt x="29" y="989"/>
                    </a:lnTo>
                    <a:cubicBezTo>
                      <a:pt x="1" y="1017"/>
                      <a:pt x="1" y="1073"/>
                      <a:pt x="29" y="1102"/>
                    </a:cubicBezTo>
                    <a:lnTo>
                      <a:pt x="92" y="1102"/>
                    </a:lnTo>
                    <a:cubicBezTo>
                      <a:pt x="120" y="1102"/>
                      <a:pt x="120" y="1102"/>
                      <a:pt x="149" y="1073"/>
                    </a:cubicBezTo>
                    <a:lnTo>
                      <a:pt x="971" y="138"/>
                    </a:lnTo>
                    <a:cubicBezTo>
                      <a:pt x="1000" y="110"/>
                      <a:pt x="1000" y="47"/>
                      <a:pt x="971" y="18"/>
                    </a:cubicBezTo>
                    <a:cubicBezTo>
                      <a:pt x="957" y="7"/>
                      <a:pt x="939" y="0"/>
                      <a:pt x="920" y="0"/>
                    </a:cubicBez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1" name="Google Shape;611;p14"/>
              <p:cNvSpPr/>
              <p:nvPr/>
            </p:nvSpPr>
            <p:spPr>
              <a:xfrm>
                <a:off x="6591293" y="3049755"/>
                <a:ext cx="323764" cy="235555"/>
              </a:xfrm>
              <a:custGeom>
                <a:avLst/>
                <a:gdLst/>
                <a:ahLst/>
                <a:cxnLst/>
                <a:rect l="l" t="t" r="r" b="b"/>
                <a:pathLst>
                  <a:path w="6893" h="5015" extrusionOk="0">
                    <a:moveTo>
                      <a:pt x="0" y="5015"/>
                    </a:moveTo>
                    <a:lnTo>
                      <a:pt x="6892" y="5015"/>
                    </a:lnTo>
                    <a:lnTo>
                      <a:pt x="689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2" name="Google Shape;612;p14"/>
              <p:cNvSpPr/>
              <p:nvPr/>
            </p:nvSpPr>
            <p:spPr>
              <a:xfrm>
                <a:off x="6591293" y="3049755"/>
                <a:ext cx="300326" cy="235555"/>
              </a:xfrm>
              <a:custGeom>
                <a:avLst/>
                <a:gdLst/>
                <a:ahLst/>
                <a:cxnLst/>
                <a:rect l="l" t="t" r="r" b="b"/>
                <a:pathLst>
                  <a:path w="6394" h="5015" extrusionOk="0">
                    <a:moveTo>
                      <a:pt x="0" y="5015"/>
                    </a:moveTo>
                    <a:lnTo>
                      <a:pt x="6393" y="5015"/>
                    </a:lnTo>
                    <a:lnTo>
                      <a:pt x="639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3" name="Google Shape;613;p14"/>
              <p:cNvSpPr/>
              <p:nvPr/>
            </p:nvSpPr>
            <p:spPr>
              <a:xfrm>
                <a:off x="6734643" y="3049755"/>
                <a:ext cx="13574" cy="235555"/>
              </a:xfrm>
              <a:custGeom>
                <a:avLst/>
                <a:gdLst/>
                <a:ahLst/>
                <a:cxnLst/>
                <a:rect l="l" t="t" r="r" b="b"/>
                <a:pathLst>
                  <a:path w="289" h="5015" extrusionOk="0">
                    <a:moveTo>
                      <a:pt x="0" y="5015"/>
                    </a:moveTo>
                    <a:lnTo>
                      <a:pt x="0" y="0"/>
                    </a:lnTo>
                    <a:lnTo>
                      <a:pt x="289" y="0"/>
                    </a:lnTo>
                    <a:lnTo>
                      <a:pt x="289" y="501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4" name="Google Shape;614;p14"/>
              <p:cNvSpPr/>
              <p:nvPr/>
            </p:nvSpPr>
            <p:spPr>
              <a:xfrm>
                <a:off x="6877664" y="3049755"/>
                <a:ext cx="13950" cy="235555"/>
              </a:xfrm>
              <a:custGeom>
                <a:avLst/>
                <a:gdLst/>
                <a:ahLst/>
                <a:cxnLst/>
                <a:rect l="l" t="t" r="r" b="b"/>
                <a:pathLst>
                  <a:path w="297" h="5015" extrusionOk="0">
                    <a:moveTo>
                      <a:pt x="1" y="5015"/>
                    </a:moveTo>
                    <a:lnTo>
                      <a:pt x="296" y="5015"/>
                    </a:lnTo>
                    <a:lnTo>
                      <a:pt x="296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5" name="Google Shape;615;p14"/>
              <p:cNvSpPr/>
              <p:nvPr/>
            </p:nvSpPr>
            <p:spPr>
              <a:xfrm>
                <a:off x="6591293" y="3160086"/>
                <a:ext cx="300326" cy="15218"/>
              </a:xfrm>
              <a:custGeom>
                <a:avLst/>
                <a:gdLst/>
                <a:ahLst/>
                <a:cxnLst/>
                <a:rect l="l" t="t" r="r" b="b"/>
                <a:pathLst>
                  <a:path w="6394" h="324" extrusionOk="0">
                    <a:moveTo>
                      <a:pt x="0" y="324"/>
                    </a:moveTo>
                    <a:lnTo>
                      <a:pt x="6393" y="324"/>
                    </a:lnTo>
                    <a:lnTo>
                      <a:pt x="639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6" name="Google Shape;616;p14"/>
              <p:cNvSpPr/>
              <p:nvPr/>
            </p:nvSpPr>
            <p:spPr>
              <a:xfrm>
                <a:off x="6617690" y="3208746"/>
                <a:ext cx="47956" cy="51808"/>
              </a:xfrm>
              <a:custGeom>
                <a:avLst/>
                <a:gdLst/>
                <a:ahLst/>
                <a:cxnLst/>
                <a:rect l="l" t="t" r="r" b="b"/>
                <a:pathLst>
                  <a:path w="1021" h="1103" extrusionOk="0">
                    <a:moveTo>
                      <a:pt x="935" y="1"/>
                    </a:moveTo>
                    <a:cubicBezTo>
                      <a:pt x="913" y="1"/>
                      <a:pt x="896" y="14"/>
                      <a:pt x="880" y="47"/>
                    </a:cubicBezTo>
                    <a:lnTo>
                      <a:pt x="29" y="983"/>
                    </a:lnTo>
                    <a:cubicBezTo>
                      <a:pt x="1" y="1011"/>
                      <a:pt x="1" y="1074"/>
                      <a:pt x="29" y="1102"/>
                    </a:cubicBezTo>
                    <a:lnTo>
                      <a:pt x="85" y="1102"/>
                    </a:lnTo>
                    <a:cubicBezTo>
                      <a:pt x="113" y="1102"/>
                      <a:pt x="141" y="1102"/>
                      <a:pt x="141" y="1074"/>
                    </a:cubicBezTo>
                    <a:lnTo>
                      <a:pt x="992" y="132"/>
                    </a:lnTo>
                    <a:cubicBezTo>
                      <a:pt x="1020" y="104"/>
                      <a:pt x="1020" y="47"/>
                      <a:pt x="992" y="19"/>
                    </a:cubicBezTo>
                    <a:cubicBezTo>
                      <a:pt x="969" y="8"/>
                      <a:pt x="951" y="1"/>
                      <a:pt x="935" y="1"/>
                    </a:cubicBez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7" name="Google Shape;617;p14"/>
              <p:cNvSpPr/>
              <p:nvPr/>
            </p:nvSpPr>
            <p:spPr>
              <a:xfrm>
                <a:off x="6657332" y="3196205"/>
                <a:ext cx="46970" cy="51808"/>
              </a:xfrm>
              <a:custGeom>
                <a:avLst/>
                <a:gdLst/>
                <a:ahLst/>
                <a:cxnLst/>
                <a:rect l="l" t="t" r="r" b="b"/>
                <a:pathLst>
                  <a:path w="1000" h="1103" extrusionOk="0">
                    <a:moveTo>
                      <a:pt x="923" y="0"/>
                    </a:moveTo>
                    <a:cubicBezTo>
                      <a:pt x="897" y="0"/>
                      <a:pt x="868" y="14"/>
                      <a:pt x="852" y="47"/>
                    </a:cubicBezTo>
                    <a:lnTo>
                      <a:pt x="36" y="990"/>
                    </a:lnTo>
                    <a:cubicBezTo>
                      <a:pt x="1" y="1018"/>
                      <a:pt x="1" y="1074"/>
                      <a:pt x="36" y="1102"/>
                    </a:cubicBezTo>
                    <a:lnTo>
                      <a:pt x="92" y="1102"/>
                    </a:lnTo>
                    <a:cubicBezTo>
                      <a:pt x="120" y="1102"/>
                      <a:pt x="120" y="1102"/>
                      <a:pt x="148" y="1074"/>
                    </a:cubicBezTo>
                    <a:lnTo>
                      <a:pt x="971" y="139"/>
                    </a:lnTo>
                    <a:cubicBezTo>
                      <a:pt x="999" y="110"/>
                      <a:pt x="999" y="47"/>
                      <a:pt x="971" y="19"/>
                    </a:cubicBezTo>
                    <a:cubicBezTo>
                      <a:pt x="960" y="7"/>
                      <a:pt x="942" y="0"/>
                      <a:pt x="923" y="0"/>
                    </a:cubicBez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8" name="Google Shape;618;p14"/>
              <p:cNvSpPr/>
              <p:nvPr/>
            </p:nvSpPr>
            <p:spPr>
              <a:xfrm>
                <a:off x="6792462" y="3086062"/>
                <a:ext cx="48238" cy="51949"/>
              </a:xfrm>
              <a:custGeom>
                <a:avLst/>
                <a:gdLst/>
                <a:ahLst/>
                <a:cxnLst/>
                <a:rect l="l" t="t" r="r" b="b"/>
                <a:pathLst>
                  <a:path w="1027" h="1106" extrusionOk="0">
                    <a:moveTo>
                      <a:pt x="936" y="1"/>
                    </a:moveTo>
                    <a:cubicBezTo>
                      <a:pt x="914" y="1"/>
                      <a:pt x="893" y="8"/>
                      <a:pt x="879" y="22"/>
                    </a:cubicBezTo>
                    <a:lnTo>
                      <a:pt x="28" y="957"/>
                    </a:lnTo>
                    <a:cubicBezTo>
                      <a:pt x="0" y="985"/>
                      <a:pt x="0" y="1049"/>
                      <a:pt x="56" y="1077"/>
                    </a:cubicBezTo>
                    <a:lnTo>
                      <a:pt x="85" y="1105"/>
                    </a:lnTo>
                    <a:cubicBezTo>
                      <a:pt x="113" y="1105"/>
                      <a:pt x="148" y="1077"/>
                      <a:pt x="148" y="1077"/>
                    </a:cubicBezTo>
                    <a:lnTo>
                      <a:pt x="992" y="142"/>
                    </a:lnTo>
                    <a:cubicBezTo>
                      <a:pt x="1027" y="106"/>
                      <a:pt x="1027" y="50"/>
                      <a:pt x="992" y="22"/>
                    </a:cubicBezTo>
                    <a:cubicBezTo>
                      <a:pt x="978" y="8"/>
                      <a:pt x="957" y="1"/>
                      <a:pt x="936" y="1"/>
                    </a:cubicBez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9" name="Google Shape;619;p14"/>
              <p:cNvSpPr/>
              <p:nvPr/>
            </p:nvSpPr>
            <p:spPr>
              <a:xfrm>
                <a:off x="6082053" y="3344394"/>
                <a:ext cx="228650" cy="513382"/>
              </a:xfrm>
              <a:custGeom>
                <a:avLst/>
                <a:gdLst/>
                <a:ahLst/>
                <a:cxnLst/>
                <a:rect l="l" t="t" r="r" b="b"/>
                <a:pathLst>
                  <a:path w="4868" h="10930" extrusionOk="0">
                    <a:moveTo>
                      <a:pt x="1" y="10930"/>
                    </a:moveTo>
                    <a:lnTo>
                      <a:pt x="4868" y="10930"/>
                    </a:lnTo>
                    <a:lnTo>
                      <a:pt x="4868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0" name="Google Shape;620;p14"/>
              <p:cNvSpPr/>
              <p:nvPr/>
            </p:nvSpPr>
            <p:spPr>
              <a:xfrm>
                <a:off x="6105680" y="3344394"/>
                <a:ext cx="202206" cy="513382"/>
              </a:xfrm>
              <a:custGeom>
                <a:avLst/>
                <a:gdLst/>
                <a:ahLst/>
                <a:cxnLst/>
                <a:rect l="l" t="t" r="r" b="b"/>
                <a:pathLst>
                  <a:path w="4305" h="10930" extrusionOk="0">
                    <a:moveTo>
                      <a:pt x="1" y="10930"/>
                    </a:moveTo>
                    <a:lnTo>
                      <a:pt x="4305" y="10930"/>
                    </a:lnTo>
                    <a:lnTo>
                      <a:pt x="4305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1" name="Google Shape;621;p14"/>
              <p:cNvSpPr/>
              <p:nvPr/>
            </p:nvSpPr>
            <p:spPr>
              <a:xfrm>
                <a:off x="6130479" y="3369193"/>
                <a:ext cx="136119" cy="50915"/>
              </a:xfrm>
              <a:custGeom>
                <a:avLst/>
                <a:gdLst/>
                <a:ahLst/>
                <a:cxnLst/>
                <a:rect l="l" t="t" r="r" b="b"/>
                <a:pathLst>
                  <a:path w="2898" h="1084" extrusionOk="0">
                    <a:moveTo>
                      <a:pt x="0" y="1083"/>
                    </a:moveTo>
                    <a:lnTo>
                      <a:pt x="2898" y="1083"/>
                    </a:lnTo>
                    <a:lnTo>
                      <a:pt x="289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2" name="Google Shape;622;p14"/>
              <p:cNvSpPr/>
              <p:nvPr/>
            </p:nvSpPr>
            <p:spPr>
              <a:xfrm>
                <a:off x="6060120" y="3308744"/>
                <a:ext cx="265615" cy="35697"/>
              </a:xfrm>
              <a:custGeom>
                <a:avLst/>
                <a:gdLst/>
                <a:ahLst/>
                <a:cxnLst/>
                <a:rect l="l" t="t" r="r" b="b"/>
                <a:pathLst>
                  <a:path w="5655" h="760" extrusionOk="0">
                    <a:moveTo>
                      <a:pt x="0" y="0"/>
                    </a:moveTo>
                    <a:lnTo>
                      <a:pt x="5655" y="0"/>
                    </a:lnTo>
                    <a:lnTo>
                      <a:pt x="5655" y="760"/>
                    </a:lnTo>
                    <a:lnTo>
                      <a:pt x="0" y="76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3" name="Google Shape;623;p14"/>
              <p:cNvSpPr/>
              <p:nvPr/>
            </p:nvSpPr>
            <p:spPr>
              <a:xfrm>
                <a:off x="6083557" y="3726912"/>
                <a:ext cx="224329" cy="130858"/>
              </a:xfrm>
              <a:custGeom>
                <a:avLst/>
                <a:gdLst/>
                <a:ahLst/>
                <a:cxnLst/>
                <a:rect l="l" t="t" r="r" b="b"/>
                <a:pathLst>
                  <a:path w="4776" h="2786" extrusionOk="0">
                    <a:moveTo>
                      <a:pt x="0" y="2786"/>
                    </a:moveTo>
                    <a:lnTo>
                      <a:pt x="4776" y="2786"/>
                    </a:lnTo>
                    <a:lnTo>
                      <a:pt x="4776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4" name="Google Shape;624;p14"/>
              <p:cNvSpPr/>
              <p:nvPr/>
            </p:nvSpPr>
            <p:spPr>
              <a:xfrm>
                <a:off x="5974871" y="3813808"/>
                <a:ext cx="199565" cy="50579"/>
              </a:xfrm>
              <a:custGeom>
                <a:avLst/>
                <a:gdLst/>
                <a:ahLst/>
                <a:cxnLst/>
                <a:rect l="l" t="t" r="r" b="b"/>
                <a:pathLst>
                  <a:path w="4249" h="936" extrusionOk="0">
                    <a:moveTo>
                      <a:pt x="1027" y="0"/>
                    </a:moveTo>
                    <a:lnTo>
                      <a:pt x="1027" y="0"/>
                    </a:lnTo>
                    <a:lnTo>
                      <a:pt x="1" y="0"/>
                    </a:lnTo>
                    <a:lnTo>
                      <a:pt x="1" y="936"/>
                    </a:lnTo>
                    <a:lnTo>
                      <a:pt x="4248" y="936"/>
                    </a:lnTo>
                    <a:lnTo>
                      <a:pt x="424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5" name="Google Shape;625;p14"/>
              <p:cNvSpPr/>
              <p:nvPr/>
            </p:nvSpPr>
            <p:spPr>
              <a:xfrm>
                <a:off x="6023108" y="3772519"/>
                <a:ext cx="188350" cy="41334"/>
              </a:xfrm>
              <a:custGeom>
                <a:avLst/>
                <a:gdLst/>
                <a:ahLst/>
                <a:cxnLst/>
                <a:rect l="l" t="t" r="r" b="b"/>
                <a:pathLst>
                  <a:path w="4010" h="880" extrusionOk="0">
                    <a:moveTo>
                      <a:pt x="0" y="0"/>
                    </a:moveTo>
                    <a:lnTo>
                      <a:pt x="0" y="879"/>
                    </a:lnTo>
                    <a:lnTo>
                      <a:pt x="4009" y="879"/>
                    </a:lnTo>
                    <a:lnTo>
                      <a:pt x="4009" y="0"/>
                    </a:lnTo>
                    <a:lnTo>
                      <a:pt x="816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6" name="Google Shape;626;p14"/>
              <p:cNvSpPr/>
              <p:nvPr/>
            </p:nvSpPr>
            <p:spPr>
              <a:xfrm>
                <a:off x="6061435" y="3726912"/>
                <a:ext cx="198213" cy="45655"/>
              </a:xfrm>
              <a:custGeom>
                <a:avLst/>
                <a:gdLst/>
                <a:ahLst/>
                <a:cxnLst/>
                <a:rect l="l" t="t" r="r" b="b"/>
                <a:pathLst>
                  <a:path w="4220" h="972" extrusionOk="0">
                    <a:moveTo>
                      <a:pt x="0" y="971"/>
                    </a:moveTo>
                    <a:lnTo>
                      <a:pt x="4220" y="971"/>
                    </a:lnTo>
                    <a:lnTo>
                      <a:pt x="422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7" name="Google Shape;627;p14"/>
              <p:cNvSpPr/>
              <p:nvPr/>
            </p:nvSpPr>
            <p:spPr>
              <a:xfrm>
                <a:off x="6250016" y="3550871"/>
                <a:ext cx="38703" cy="38703"/>
              </a:xfrm>
              <a:custGeom>
                <a:avLst/>
                <a:gdLst/>
                <a:ahLst/>
                <a:cxnLst/>
                <a:rect l="l" t="t" r="r" b="b"/>
                <a:pathLst>
                  <a:path w="824" h="824" extrusionOk="0">
                    <a:moveTo>
                      <a:pt x="824" y="408"/>
                    </a:moveTo>
                    <a:cubicBezTo>
                      <a:pt x="824" y="619"/>
                      <a:pt x="648" y="823"/>
                      <a:pt x="409" y="823"/>
                    </a:cubicBezTo>
                    <a:cubicBezTo>
                      <a:pt x="177" y="823"/>
                      <a:pt x="1" y="619"/>
                      <a:pt x="1" y="408"/>
                    </a:cubicBezTo>
                    <a:cubicBezTo>
                      <a:pt x="1" y="176"/>
                      <a:pt x="177" y="0"/>
                      <a:pt x="409" y="0"/>
                    </a:cubicBezTo>
                    <a:cubicBezTo>
                      <a:pt x="648" y="0"/>
                      <a:pt x="824" y="176"/>
                      <a:pt x="824" y="408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8" name="Google Shape;628;p14"/>
              <p:cNvSpPr/>
              <p:nvPr/>
            </p:nvSpPr>
            <p:spPr>
              <a:xfrm>
                <a:off x="7000206" y="3279670"/>
                <a:ext cx="477732" cy="578107"/>
              </a:xfrm>
              <a:custGeom>
                <a:avLst/>
                <a:gdLst/>
                <a:ahLst/>
                <a:cxnLst/>
                <a:rect l="l" t="t" r="r" b="b"/>
                <a:pathLst>
                  <a:path w="10171" h="12308" extrusionOk="0">
                    <a:moveTo>
                      <a:pt x="9819" y="0"/>
                    </a:moveTo>
                    <a:lnTo>
                      <a:pt x="1" y="0"/>
                    </a:lnTo>
                    <a:lnTo>
                      <a:pt x="1" y="12308"/>
                    </a:lnTo>
                    <a:lnTo>
                      <a:pt x="10171" y="12308"/>
                    </a:lnTo>
                    <a:lnTo>
                      <a:pt x="10171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9" name="Google Shape;629;p14"/>
              <p:cNvSpPr/>
              <p:nvPr/>
            </p:nvSpPr>
            <p:spPr>
              <a:xfrm>
                <a:off x="7477882" y="3279670"/>
                <a:ext cx="589051" cy="578107"/>
              </a:xfrm>
              <a:custGeom>
                <a:avLst/>
                <a:gdLst/>
                <a:ahLst/>
                <a:cxnLst/>
                <a:rect l="l" t="t" r="r" b="b"/>
                <a:pathLst>
                  <a:path w="12541" h="12308" extrusionOk="0">
                    <a:moveTo>
                      <a:pt x="1" y="0"/>
                    </a:moveTo>
                    <a:lnTo>
                      <a:pt x="1" y="12308"/>
                    </a:lnTo>
                    <a:lnTo>
                      <a:pt x="12540" y="12308"/>
                    </a:lnTo>
                    <a:lnTo>
                      <a:pt x="12540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0" name="Google Shape;630;p14"/>
              <p:cNvSpPr/>
              <p:nvPr/>
            </p:nvSpPr>
            <p:spPr>
              <a:xfrm>
                <a:off x="7576987" y="3486100"/>
                <a:ext cx="401734" cy="371674"/>
              </a:xfrm>
              <a:custGeom>
                <a:avLst/>
                <a:gdLst/>
                <a:ahLst/>
                <a:cxnLst/>
                <a:rect l="l" t="t" r="r" b="b"/>
                <a:pathLst>
                  <a:path w="8553" h="7913" extrusionOk="0">
                    <a:moveTo>
                      <a:pt x="0" y="7913"/>
                    </a:moveTo>
                    <a:lnTo>
                      <a:pt x="8553" y="7913"/>
                    </a:lnTo>
                    <a:lnTo>
                      <a:pt x="8553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1" name="Google Shape;631;p14"/>
              <p:cNvSpPr/>
              <p:nvPr/>
            </p:nvSpPr>
            <p:spPr>
              <a:xfrm>
                <a:off x="6968502" y="2981039"/>
                <a:ext cx="601592" cy="298682"/>
              </a:xfrm>
              <a:custGeom>
                <a:avLst/>
                <a:gdLst/>
                <a:ahLst/>
                <a:cxnLst/>
                <a:rect l="l" t="t" r="r" b="b"/>
                <a:pathLst>
                  <a:path w="12808" h="6359" extrusionOk="0">
                    <a:moveTo>
                      <a:pt x="1" y="5683"/>
                    </a:moveTo>
                    <a:lnTo>
                      <a:pt x="233" y="6358"/>
                    </a:lnTo>
                    <a:lnTo>
                      <a:pt x="10494" y="6358"/>
                    </a:lnTo>
                    <a:lnTo>
                      <a:pt x="1280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2" name="Google Shape;632;p14"/>
              <p:cNvSpPr/>
              <p:nvPr/>
            </p:nvSpPr>
            <p:spPr>
              <a:xfrm>
                <a:off x="7461349" y="2981039"/>
                <a:ext cx="642925" cy="298682"/>
              </a:xfrm>
              <a:custGeom>
                <a:avLst/>
                <a:gdLst/>
                <a:ahLst/>
                <a:cxnLst/>
                <a:rect l="l" t="t" r="r" b="b"/>
                <a:pathLst>
                  <a:path w="13688" h="6359" extrusionOk="0">
                    <a:moveTo>
                      <a:pt x="2315" y="0"/>
                    </a:moveTo>
                    <a:lnTo>
                      <a:pt x="13687" y="5655"/>
                    </a:lnTo>
                    <a:lnTo>
                      <a:pt x="13476" y="6358"/>
                    </a:lnTo>
                    <a:lnTo>
                      <a:pt x="1" y="6358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3" name="Google Shape;633;p14"/>
              <p:cNvSpPr/>
              <p:nvPr/>
            </p:nvSpPr>
            <p:spPr>
              <a:xfrm>
                <a:off x="7099311" y="3424335"/>
                <a:ext cx="298682" cy="120948"/>
              </a:xfrm>
              <a:custGeom>
                <a:avLst/>
                <a:gdLst/>
                <a:ahLst/>
                <a:cxnLst/>
                <a:rect l="l" t="t" r="r" b="b"/>
                <a:pathLst>
                  <a:path w="6359" h="2575" extrusionOk="0">
                    <a:moveTo>
                      <a:pt x="1" y="2575"/>
                    </a:moveTo>
                    <a:lnTo>
                      <a:pt x="6359" y="2575"/>
                    </a:lnTo>
                    <a:lnTo>
                      <a:pt x="6359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4" name="Google Shape;634;p14"/>
              <p:cNvSpPr/>
              <p:nvPr/>
            </p:nvSpPr>
            <p:spPr>
              <a:xfrm>
                <a:off x="7121434" y="3424335"/>
                <a:ext cx="276559" cy="120948"/>
              </a:xfrm>
              <a:custGeom>
                <a:avLst/>
                <a:gdLst/>
                <a:ahLst/>
                <a:cxnLst/>
                <a:rect l="l" t="t" r="r" b="b"/>
                <a:pathLst>
                  <a:path w="5888" h="2575" extrusionOk="0">
                    <a:moveTo>
                      <a:pt x="1" y="2575"/>
                    </a:moveTo>
                    <a:lnTo>
                      <a:pt x="5888" y="2575"/>
                    </a:lnTo>
                    <a:lnTo>
                      <a:pt x="5888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5" name="Google Shape;635;p14"/>
              <p:cNvSpPr/>
              <p:nvPr/>
            </p:nvSpPr>
            <p:spPr>
              <a:xfrm>
                <a:off x="7166712" y="3424335"/>
                <a:ext cx="74354" cy="120948"/>
              </a:xfrm>
              <a:custGeom>
                <a:avLst/>
                <a:gdLst/>
                <a:ahLst/>
                <a:cxnLst/>
                <a:rect l="l" t="t" r="r" b="b"/>
                <a:pathLst>
                  <a:path w="1583" h="2575" extrusionOk="0">
                    <a:moveTo>
                      <a:pt x="352" y="2575"/>
                    </a:moveTo>
                    <a:lnTo>
                      <a:pt x="1583" y="1"/>
                    </a:lnTo>
                    <a:lnTo>
                      <a:pt x="1231" y="1"/>
                    </a:lnTo>
                    <a:lnTo>
                      <a:pt x="0" y="2575"/>
                    </a:ln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6" name="Google Shape;636;p14"/>
              <p:cNvSpPr/>
              <p:nvPr/>
            </p:nvSpPr>
            <p:spPr>
              <a:xfrm>
                <a:off x="7209313" y="3424335"/>
                <a:ext cx="74400" cy="120948"/>
              </a:xfrm>
              <a:custGeom>
                <a:avLst/>
                <a:gdLst/>
                <a:ahLst/>
                <a:cxnLst/>
                <a:rect l="l" t="t" r="r" b="b"/>
                <a:pathLst>
                  <a:path w="1584" h="2575" extrusionOk="0">
                    <a:moveTo>
                      <a:pt x="352" y="2575"/>
                    </a:moveTo>
                    <a:lnTo>
                      <a:pt x="1583" y="1"/>
                    </a:lnTo>
                    <a:lnTo>
                      <a:pt x="1232" y="1"/>
                    </a:lnTo>
                    <a:lnTo>
                      <a:pt x="1" y="2575"/>
                    </a:ln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7" name="Google Shape;637;p14"/>
              <p:cNvSpPr/>
              <p:nvPr/>
            </p:nvSpPr>
            <p:spPr>
              <a:xfrm>
                <a:off x="6598198" y="3392631"/>
                <a:ext cx="315216" cy="229965"/>
              </a:xfrm>
              <a:custGeom>
                <a:avLst/>
                <a:gdLst/>
                <a:ahLst/>
                <a:cxnLst/>
                <a:rect l="l" t="t" r="r" b="b"/>
                <a:pathLst>
                  <a:path w="6711" h="4896" extrusionOk="0">
                    <a:moveTo>
                      <a:pt x="1" y="4895"/>
                    </a:moveTo>
                    <a:lnTo>
                      <a:pt x="6710" y="4895"/>
                    </a:lnTo>
                    <a:lnTo>
                      <a:pt x="671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8" name="Google Shape;638;p14"/>
              <p:cNvSpPr/>
              <p:nvPr/>
            </p:nvSpPr>
            <p:spPr>
              <a:xfrm>
                <a:off x="6598198" y="3392631"/>
                <a:ext cx="293422" cy="229965"/>
              </a:xfrm>
              <a:custGeom>
                <a:avLst/>
                <a:gdLst/>
                <a:ahLst/>
                <a:cxnLst/>
                <a:rect l="l" t="t" r="r" b="b"/>
                <a:pathLst>
                  <a:path w="6247" h="4896" extrusionOk="0">
                    <a:moveTo>
                      <a:pt x="1" y="4895"/>
                    </a:moveTo>
                    <a:lnTo>
                      <a:pt x="6246" y="4895"/>
                    </a:lnTo>
                    <a:lnTo>
                      <a:pt x="6246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9" name="Google Shape;639;p14"/>
              <p:cNvSpPr/>
              <p:nvPr/>
            </p:nvSpPr>
            <p:spPr>
              <a:xfrm>
                <a:off x="6738588" y="3392631"/>
                <a:ext cx="12588" cy="229965"/>
              </a:xfrm>
              <a:custGeom>
                <a:avLst/>
                <a:gdLst/>
                <a:ahLst/>
                <a:cxnLst/>
                <a:rect l="l" t="t" r="r" b="b"/>
                <a:pathLst>
                  <a:path w="268" h="4896" extrusionOk="0">
                    <a:moveTo>
                      <a:pt x="1" y="4895"/>
                    </a:moveTo>
                    <a:lnTo>
                      <a:pt x="1" y="0"/>
                    </a:lnTo>
                    <a:lnTo>
                      <a:pt x="268" y="0"/>
                    </a:lnTo>
                    <a:lnTo>
                      <a:pt x="268" y="489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0" name="Google Shape;640;p14"/>
              <p:cNvSpPr/>
              <p:nvPr/>
            </p:nvSpPr>
            <p:spPr>
              <a:xfrm>
                <a:off x="6876349" y="3392631"/>
                <a:ext cx="15265" cy="229965"/>
              </a:xfrm>
              <a:custGeom>
                <a:avLst/>
                <a:gdLst/>
                <a:ahLst/>
                <a:cxnLst/>
                <a:rect l="l" t="t" r="r" b="b"/>
                <a:pathLst>
                  <a:path w="325" h="4896" extrusionOk="0">
                    <a:moveTo>
                      <a:pt x="1" y="4895"/>
                    </a:moveTo>
                    <a:lnTo>
                      <a:pt x="324" y="4895"/>
                    </a:lnTo>
                    <a:lnTo>
                      <a:pt x="324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1" name="Google Shape;641;p14"/>
              <p:cNvSpPr/>
              <p:nvPr/>
            </p:nvSpPr>
            <p:spPr>
              <a:xfrm>
                <a:off x="6598198" y="3500003"/>
                <a:ext cx="293422" cy="13903"/>
              </a:xfrm>
              <a:custGeom>
                <a:avLst/>
                <a:gdLst/>
                <a:ahLst/>
                <a:cxnLst/>
                <a:rect l="l" t="t" r="r" b="b"/>
                <a:pathLst>
                  <a:path w="6247" h="296" extrusionOk="0">
                    <a:moveTo>
                      <a:pt x="1" y="296"/>
                    </a:moveTo>
                    <a:lnTo>
                      <a:pt x="6246" y="296"/>
                    </a:lnTo>
                    <a:lnTo>
                      <a:pt x="6246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2" name="Google Shape;642;p14"/>
              <p:cNvSpPr/>
              <p:nvPr/>
            </p:nvSpPr>
            <p:spPr>
              <a:xfrm>
                <a:off x="6640799" y="3430019"/>
                <a:ext cx="45655" cy="50869"/>
              </a:xfrm>
              <a:custGeom>
                <a:avLst/>
                <a:gdLst/>
                <a:ahLst/>
                <a:cxnLst/>
                <a:rect l="l" t="t" r="r" b="b"/>
                <a:pathLst>
                  <a:path w="972" h="1083" extrusionOk="0">
                    <a:moveTo>
                      <a:pt x="884" y="1"/>
                    </a:moveTo>
                    <a:cubicBezTo>
                      <a:pt x="861" y="1"/>
                      <a:pt x="838" y="10"/>
                      <a:pt x="824" y="27"/>
                    </a:cubicBezTo>
                    <a:lnTo>
                      <a:pt x="36" y="935"/>
                    </a:lnTo>
                    <a:cubicBezTo>
                      <a:pt x="1" y="963"/>
                      <a:pt x="1" y="1019"/>
                      <a:pt x="36" y="1047"/>
                    </a:cubicBezTo>
                    <a:cubicBezTo>
                      <a:pt x="36" y="1047"/>
                      <a:pt x="64" y="1082"/>
                      <a:pt x="92" y="1082"/>
                    </a:cubicBezTo>
                    <a:cubicBezTo>
                      <a:pt x="92" y="1082"/>
                      <a:pt x="121" y="1047"/>
                      <a:pt x="149" y="1047"/>
                    </a:cubicBezTo>
                    <a:lnTo>
                      <a:pt x="943" y="112"/>
                    </a:lnTo>
                    <a:cubicBezTo>
                      <a:pt x="972" y="84"/>
                      <a:pt x="972" y="55"/>
                      <a:pt x="943" y="27"/>
                    </a:cubicBezTo>
                    <a:cubicBezTo>
                      <a:pt x="929" y="10"/>
                      <a:pt x="906" y="1"/>
                      <a:pt x="884" y="1"/>
                    </a:cubicBez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3" name="Google Shape;643;p14"/>
              <p:cNvSpPr/>
              <p:nvPr/>
            </p:nvSpPr>
            <p:spPr>
              <a:xfrm>
                <a:off x="6807633" y="3533351"/>
                <a:ext cx="46641" cy="50587"/>
              </a:xfrm>
              <a:custGeom>
                <a:avLst/>
                <a:gdLst/>
                <a:ahLst/>
                <a:cxnLst/>
                <a:rect l="l" t="t" r="r" b="b"/>
                <a:pathLst>
                  <a:path w="993" h="1077" extrusionOk="0">
                    <a:moveTo>
                      <a:pt x="907" y="1"/>
                    </a:moveTo>
                    <a:cubicBezTo>
                      <a:pt x="885" y="1"/>
                      <a:pt x="862" y="8"/>
                      <a:pt x="845" y="22"/>
                    </a:cubicBezTo>
                    <a:lnTo>
                      <a:pt x="29" y="929"/>
                    </a:lnTo>
                    <a:cubicBezTo>
                      <a:pt x="1" y="957"/>
                      <a:pt x="29" y="1020"/>
                      <a:pt x="57" y="1048"/>
                    </a:cubicBezTo>
                    <a:lnTo>
                      <a:pt x="85" y="1077"/>
                    </a:lnTo>
                    <a:cubicBezTo>
                      <a:pt x="113" y="1077"/>
                      <a:pt x="141" y="1048"/>
                      <a:pt x="141" y="1048"/>
                    </a:cubicBezTo>
                    <a:lnTo>
                      <a:pt x="964" y="113"/>
                    </a:lnTo>
                    <a:cubicBezTo>
                      <a:pt x="992" y="78"/>
                      <a:pt x="992" y="50"/>
                      <a:pt x="964" y="22"/>
                    </a:cubicBezTo>
                    <a:cubicBezTo>
                      <a:pt x="950" y="8"/>
                      <a:pt x="929" y="1"/>
                      <a:pt x="907" y="1"/>
                    </a:cubicBez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4" name="Google Shape;644;p14"/>
              <p:cNvSpPr/>
              <p:nvPr/>
            </p:nvSpPr>
            <p:spPr>
              <a:xfrm>
                <a:off x="6775929" y="3544248"/>
                <a:ext cx="45279" cy="50587"/>
              </a:xfrm>
              <a:custGeom>
                <a:avLst/>
                <a:gdLst/>
                <a:ahLst/>
                <a:cxnLst/>
                <a:rect l="l" t="t" r="r" b="b"/>
                <a:pathLst>
                  <a:path w="964" h="1077" extrusionOk="0">
                    <a:moveTo>
                      <a:pt x="894" y="1"/>
                    </a:moveTo>
                    <a:cubicBezTo>
                      <a:pt x="880" y="1"/>
                      <a:pt x="866" y="8"/>
                      <a:pt x="851" y="22"/>
                    </a:cubicBezTo>
                    <a:lnTo>
                      <a:pt x="29" y="964"/>
                    </a:lnTo>
                    <a:cubicBezTo>
                      <a:pt x="0" y="992"/>
                      <a:pt x="0" y="1020"/>
                      <a:pt x="29" y="1048"/>
                    </a:cubicBezTo>
                    <a:cubicBezTo>
                      <a:pt x="29" y="1077"/>
                      <a:pt x="57" y="1077"/>
                      <a:pt x="85" y="1077"/>
                    </a:cubicBezTo>
                    <a:cubicBezTo>
                      <a:pt x="85" y="1077"/>
                      <a:pt x="113" y="1077"/>
                      <a:pt x="148" y="1048"/>
                    </a:cubicBezTo>
                    <a:lnTo>
                      <a:pt x="964" y="141"/>
                    </a:lnTo>
                    <a:cubicBezTo>
                      <a:pt x="964" y="113"/>
                      <a:pt x="964" y="57"/>
                      <a:pt x="936" y="22"/>
                    </a:cubicBezTo>
                    <a:cubicBezTo>
                      <a:pt x="922" y="8"/>
                      <a:pt x="908" y="1"/>
                      <a:pt x="894" y="1"/>
                    </a:cubicBez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5" name="Google Shape;645;p14"/>
              <p:cNvSpPr/>
              <p:nvPr/>
            </p:nvSpPr>
            <p:spPr>
              <a:xfrm>
                <a:off x="6968502" y="2981039"/>
                <a:ext cx="601592" cy="298682"/>
              </a:xfrm>
              <a:custGeom>
                <a:avLst/>
                <a:gdLst/>
                <a:ahLst/>
                <a:cxnLst/>
                <a:rect l="l" t="t" r="r" b="b"/>
                <a:pathLst>
                  <a:path w="12808" h="6359" extrusionOk="0">
                    <a:moveTo>
                      <a:pt x="1" y="5683"/>
                    </a:moveTo>
                    <a:lnTo>
                      <a:pt x="233" y="6358"/>
                    </a:lnTo>
                    <a:lnTo>
                      <a:pt x="10494" y="6358"/>
                    </a:lnTo>
                    <a:lnTo>
                      <a:pt x="12808" y="0"/>
                    </a:lnTo>
                    <a:close/>
                  </a:path>
                </a:pathLst>
              </a:custGeom>
              <a:solidFill>
                <a:srgbClr val="332B45">
                  <a:alpha val="5687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46" name="Google Shape;646;p14"/>
            <p:cNvSpPr/>
            <p:nvPr/>
          </p:nvSpPr>
          <p:spPr>
            <a:xfrm>
              <a:off x="8246923" y="3676475"/>
              <a:ext cx="363955" cy="503182"/>
            </a:xfrm>
            <a:custGeom>
              <a:avLst/>
              <a:gdLst/>
              <a:ahLst/>
              <a:cxnLst/>
              <a:rect l="l" t="t" r="r" b="b"/>
              <a:pathLst>
                <a:path w="12864" h="17785" extrusionOk="0">
                  <a:moveTo>
                    <a:pt x="6478" y="3219"/>
                  </a:moveTo>
                  <a:cubicBezTo>
                    <a:pt x="8152" y="3219"/>
                    <a:pt x="9495" y="4569"/>
                    <a:pt x="9495" y="6243"/>
                  </a:cubicBezTo>
                  <a:cubicBezTo>
                    <a:pt x="9495" y="7910"/>
                    <a:pt x="8116" y="9260"/>
                    <a:pt x="6450" y="9260"/>
                  </a:cubicBezTo>
                  <a:cubicBezTo>
                    <a:pt x="4811" y="9260"/>
                    <a:pt x="3461" y="7882"/>
                    <a:pt x="3461" y="6243"/>
                  </a:cubicBezTo>
                  <a:cubicBezTo>
                    <a:pt x="3461" y="4569"/>
                    <a:pt x="4811" y="3219"/>
                    <a:pt x="6478" y="3219"/>
                  </a:cubicBezTo>
                  <a:close/>
                  <a:moveTo>
                    <a:pt x="6470" y="1"/>
                  </a:moveTo>
                  <a:cubicBezTo>
                    <a:pt x="4106" y="1"/>
                    <a:pt x="1916" y="1340"/>
                    <a:pt x="880" y="3458"/>
                  </a:cubicBezTo>
                  <a:cubicBezTo>
                    <a:pt x="148" y="4949"/>
                    <a:pt x="0" y="6475"/>
                    <a:pt x="591" y="8030"/>
                  </a:cubicBezTo>
                  <a:cubicBezTo>
                    <a:pt x="795" y="8557"/>
                    <a:pt x="1027" y="9085"/>
                    <a:pt x="1259" y="9612"/>
                  </a:cubicBezTo>
                  <a:cubicBezTo>
                    <a:pt x="2202" y="11546"/>
                    <a:pt x="3341" y="13361"/>
                    <a:pt x="4572" y="15119"/>
                  </a:cubicBezTo>
                  <a:cubicBezTo>
                    <a:pt x="5163" y="16026"/>
                    <a:pt x="5803" y="16877"/>
                    <a:pt x="6450" y="17784"/>
                  </a:cubicBezTo>
                  <a:cubicBezTo>
                    <a:pt x="6569" y="17672"/>
                    <a:pt x="6625" y="17609"/>
                    <a:pt x="6682" y="17524"/>
                  </a:cubicBezTo>
                  <a:cubicBezTo>
                    <a:pt x="7737" y="15998"/>
                    <a:pt x="8820" y="14472"/>
                    <a:pt x="9847" y="12925"/>
                  </a:cubicBezTo>
                  <a:cubicBezTo>
                    <a:pt x="10754" y="11483"/>
                    <a:pt x="11577" y="9992"/>
                    <a:pt x="12224" y="8409"/>
                  </a:cubicBezTo>
                  <a:cubicBezTo>
                    <a:pt x="12751" y="7122"/>
                    <a:pt x="12864" y="5828"/>
                    <a:pt x="12456" y="4485"/>
                  </a:cubicBezTo>
                  <a:cubicBezTo>
                    <a:pt x="11752" y="2023"/>
                    <a:pt x="9586" y="230"/>
                    <a:pt x="7033" y="26"/>
                  </a:cubicBezTo>
                  <a:cubicBezTo>
                    <a:pt x="6845" y="9"/>
                    <a:pt x="6657" y="1"/>
                    <a:pt x="647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85725" dist="142875" dir="8280000" algn="bl" rotWithShape="0">
                <a:schemeClr val="dk1">
                  <a:alpha val="2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47" name="Google Shape;647;p14"/>
            <p:cNvGrpSpPr/>
            <p:nvPr/>
          </p:nvGrpSpPr>
          <p:grpSpPr>
            <a:xfrm>
              <a:off x="6803476" y="4706765"/>
              <a:ext cx="916239" cy="681891"/>
              <a:chOff x="5951675" y="3577056"/>
              <a:chExt cx="1387821" cy="1032855"/>
            </a:xfrm>
          </p:grpSpPr>
          <p:sp>
            <p:nvSpPr>
              <p:cNvPr id="648" name="Google Shape;648;p14"/>
              <p:cNvSpPr/>
              <p:nvPr/>
            </p:nvSpPr>
            <p:spPr>
              <a:xfrm>
                <a:off x="5951675" y="3812955"/>
                <a:ext cx="737887" cy="796955"/>
              </a:xfrm>
              <a:custGeom>
                <a:avLst/>
                <a:gdLst/>
                <a:ahLst/>
                <a:cxnLst/>
                <a:rect l="l" t="t" r="r" b="b"/>
                <a:pathLst>
                  <a:path w="3960" h="4277" extrusionOk="0">
                    <a:moveTo>
                      <a:pt x="1146" y="4276"/>
                    </a:moveTo>
                    <a:cubicBezTo>
                      <a:pt x="499" y="4276"/>
                      <a:pt x="0" y="3749"/>
                      <a:pt x="0" y="3130"/>
                    </a:cubicBezTo>
                    <a:cubicBezTo>
                      <a:pt x="0" y="2666"/>
                      <a:pt x="267" y="2286"/>
                      <a:pt x="675" y="2110"/>
                    </a:cubicBezTo>
                    <a:cubicBezTo>
                      <a:pt x="647" y="2019"/>
                      <a:pt x="619" y="1899"/>
                      <a:pt x="619" y="1815"/>
                    </a:cubicBezTo>
                    <a:cubicBezTo>
                      <a:pt x="619" y="1372"/>
                      <a:pt x="907" y="1020"/>
                      <a:pt x="1322" y="936"/>
                    </a:cubicBezTo>
                    <a:cubicBezTo>
                      <a:pt x="1294" y="844"/>
                      <a:pt x="1294" y="788"/>
                      <a:pt x="1294" y="703"/>
                    </a:cubicBezTo>
                    <a:cubicBezTo>
                      <a:pt x="1294" y="317"/>
                      <a:pt x="1611" y="0"/>
                      <a:pt x="1997" y="0"/>
                    </a:cubicBezTo>
                    <a:cubicBezTo>
                      <a:pt x="2377" y="0"/>
                      <a:pt x="2701" y="317"/>
                      <a:pt x="2701" y="703"/>
                    </a:cubicBezTo>
                    <a:cubicBezTo>
                      <a:pt x="2701" y="788"/>
                      <a:pt x="2701" y="844"/>
                      <a:pt x="2666" y="936"/>
                    </a:cubicBezTo>
                    <a:cubicBezTo>
                      <a:pt x="3052" y="1055"/>
                      <a:pt x="3341" y="1407"/>
                      <a:pt x="3341" y="1815"/>
                    </a:cubicBezTo>
                    <a:cubicBezTo>
                      <a:pt x="3341" y="1899"/>
                      <a:pt x="3313" y="2019"/>
                      <a:pt x="3284" y="2110"/>
                    </a:cubicBezTo>
                    <a:cubicBezTo>
                      <a:pt x="3692" y="2286"/>
                      <a:pt x="3960" y="2666"/>
                      <a:pt x="3960" y="3130"/>
                    </a:cubicBezTo>
                    <a:cubicBezTo>
                      <a:pt x="3960" y="3749"/>
                      <a:pt x="3460" y="4276"/>
                      <a:pt x="2813" y="427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>
                <a:outerShdw blurRad="85725" dist="104775" dir="8280000" algn="bl" rotWithShape="0">
                  <a:schemeClr val="dk1">
                    <a:alpha val="41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9" name="Google Shape;649;p14"/>
              <p:cNvSpPr/>
              <p:nvPr/>
            </p:nvSpPr>
            <p:spPr>
              <a:xfrm>
                <a:off x="6377448" y="3577056"/>
                <a:ext cx="962048" cy="1032855"/>
              </a:xfrm>
              <a:custGeom>
                <a:avLst/>
                <a:gdLst/>
                <a:ahLst/>
                <a:cxnLst/>
                <a:rect l="l" t="t" r="r" b="b"/>
                <a:pathLst>
                  <a:path w="5163" h="5543" extrusionOk="0">
                    <a:moveTo>
                      <a:pt x="1499" y="5542"/>
                    </a:moveTo>
                    <a:cubicBezTo>
                      <a:pt x="676" y="5542"/>
                      <a:pt x="1" y="4867"/>
                      <a:pt x="1" y="4044"/>
                    </a:cubicBezTo>
                    <a:cubicBezTo>
                      <a:pt x="1" y="3460"/>
                      <a:pt x="352" y="2961"/>
                      <a:pt x="880" y="2729"/>
                    </a:cubicBezTo>
                    <a:cubicBezTo>
                      <a:pt x="824" y="2609"/>
                      <a:pt x="796" y="2462"/>
                      <a:pt x="796" y="2349"/>
                    </a:cubicBezTo>
                    <a:cubicBezTo>
                      <a:pt x="796" y="1794"/>
                      <a:pt x="1203" y="1322"/>
                      <a:pt x="1731" y="1203"/>
                    </a:cubicBezTo>
                    <a:cubicBezTo>
                      <a:pt x="1703" y="1118"/>
                      <a:pt x="1675" y="999"/>
                      <a:pt x="1675" y="879"/>
                    </a:cubicBezTo>
                    <a:cubicBezTo>
                      <a:pt x="1675" y="387"/>
                      <a:pt x="2083" y="0"/>
                      <a:pt x="2582" y="0"/>
                    </a:cubicBezTo>
                    <a:cubicBezTo>
                      <a:pt x="3109" y="0"/>
                      <a:pt x="3517" y="387"/>
                      <a:pt x="3517" y="879"/>
                    </a:cubicBezTo>
                    <a:cubicBezTo>
                      <a:pt x="3517" y="999"/>
                      <a:pt x="3489" y="1118"/>
                      <a:pt x="3461" y="1203"/>
                    </a:cubicBezTo>
                    <a:cubicBezTo>
                      <a:pt x="3960" y="1351"/>
                      <a:pt x="4340" y="1822"/>
                      <a:pt x="4340" y="2349"/>
                    </a:cubicBezTo>
                    <a:cubicBezTo>
                      <a:pt x="4340" y="2462"/>
                      <a:pt x="4312" y="2609"/>
                      <a:pt x="4284" y="2729"/>
                    </a:cubicBezTo>
                    <a:cubicBezTo>
                      <a:pt x="4811" y="2961"/>
                      <a:pt x="5163" y="3460"/>
                      <a:pt x="5163" y="4044"/>
                    </a:cubicBezTo>
                    <a:cubicBezTo>
                      <a:pt x="5163" y="4867"/>
                      <a:pt x="4488" y="5542"/>
                      <a:pt x="3637" y="554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85725" dist="104775" dir="8280000" algn="bl" rotWithShape="0">
                  <a:schemeClr val="dk1">
                    <a:alpha val="41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cxnSp>
        <p:nvCxnSpPr>
          <p:cNvPr id="650" name="Google Shape;650;p14"/>
          <p:cNvCxnSpPr/>
          <p:nvPr/>
        </p:nvCxnSpPr>
        <p:spPr>
          <a:xfrm>
            <a:off x="0" y="337575"/>
            <a:ext cx="91500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51" name="Google Shape;651;p14"/>
          <p:cNvSpPr/>
          <p:nvPr/>
        </p:nvSpPr>
        <p:spPr>
          <a:xfrm rot="-5400000">
            <a:off x="26100" y="181575"/>
            <a:ext cx="259800" cy="31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BLANK_1_1_1_1">
    <p:spTree>
      <p:nvGrpSpPr>
        <p:cNvPr id="1" name="Shape 7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" name="Google Shape;770;p18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27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771" name="Google Shape;771;p18"/>
          <p:cNvSpPr txBox="1">
            <a:spLocks noGrp="1"/>
          </p:cNvSpPr>
          <p:nvPr>
            <p:ph type="subTitle" idx="1"/>
          </p:nvPr>
        </p:nvSpPr>
        <p:spPr>
          <a:xfrm>
            <a:off x="1478100" y="1263175"/>
            <a:ext cx="2981100" cy="500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800">
                <a:solidFill>
                  <a:schemeClr val="lt1"/>
                </a:solidFill>
                <a:latin typeface="Raleway Black"/>
                <a:ea typeface="Raleway Black"/>
                <a:cs typeface="Raleway Black"/>
                <a:sym typeface="Raleway Black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72" name="Google Shape;772;p18"/>
          <p:cNvSpPr txBox="1">
            <a:spLocks noGrp="1"/>
          </p:cNvSpPr>
          <p:nvPr>
            <p:ph type="subTitle" idx="2"/>
          </p:nvPr>
        </p:nvSpPr>
        <p:spPr>
          <a:xfrm>
            <a:off x="1478101" y="1684050"/>
            <a:ext cx="2981100" cy="1027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773" name="Google Shape;773;p18"/>
          <p:cNvSpPr txBox="1">
            <a:spLocks noGrp="1"/>
          </p:cNvSpPr>
          <p:nvPr>
            <p:ph type="subTitle" idx="3"/>
          </p:nvPr>
        </p:nvSpPr>
        <p:spPr>
          <a:xfrm>
            <a:off x="5219203" y="1684050"/>
            <a:ext cx="2981100" cy="1027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774" name="Google Shape;774;p18"/>
          <p:cNvSpPr txBox="1">
            <a:spLocks noGrp="1"/>
          </p:cNvSpPr>
          <p:nvPr>
            <p:ph type="subTitle" idx="4"/>
          </p:nvPr>
        </p:nvSpPr>
        <p:spPr>
          <a:xfrm>
            <a:off x="1478101" y="3284100"/>
            <a:ext cx="2981100" cy="1027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775" name="Google Shape;775;p18"/>
          <p:cNvSpPr txBox="1">
            <a:spLocks noGrp="1"/>
          </p:cNvSpPr>
          <p:nvPr>
            <p:ph type="subTitle" idx="5"/>
          </p:nvPr>
        </p:nvSpPr>
        <p:spPr>
          <a:xfrm>
            <a:off x="5219203" y="3284100"/>
            <a:ext cx="2981100" cy="1027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776" name="Google Shape;776;p18"/>
          <p:cNvSpPr txBox="1">
            <a:spLocks noGrp="1"/>
          </p:cNvSpPr>
          <p:nvPr>
            <p:ph type="subTitle" idx="6"/>
          </p:nvPr>
        </p:nvSpPr>
        <p:spPr>
          <a:xfrm>
            <a:off x="1478100" y="2851429"/>
            <a:ext cx="2981100" cy="500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800">
                <a:solidFill>
                  <a:schemeClr val="lt1"/>
                </a:solidFill>
                <a:latin typeface="Raleway Black"/>
                <a:ea typeface="Raleway Black"/>
                <a:cs typeface="Raleway Black"/>
                <a:sym typeface="Raleway Black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77" name="Google Shape;777;p18"/>
          <p:cNvSpPr txBox="1">
            <a:spLocks noGrp="1"/>
          </p:cNvSpPr>
          <p:nvPr>
            <p:ph type="subTitle" idx="7"/>
          </p:nvPr>
        </p:nvSpPr>
        <p:spPr>
          <a:xfrm>
            <a:off x="5219201" y="1263175"/>
            <a:ext cx="2981100" cy="500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800">
                <a:solidFill>
                  <a:schemeClr val="lt1"/>
                </a:solidFill>
                <a:latin typeface="Raleway Black"/>
                <a:ea typeface="Raleway Black"/>
                <a:cs typeface="Raleway Black"/>
                <a:sym typeface="Raleway Black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78" name="Google Shape;778;p18"/>
          <p:cNvSpPr txBox="1">
            <a:spLocks noGrp="1"/>
          </p:cNvSpPr>
          <p:nvPr>
            <p:ph type="subTitle" idx="8"/>
          </p:nvPr>
        </p:nvSpPr>
        <p:spPr>
          <a:xfrm>
            <a:off x="5219201" y="2851429"/>
            <a:ext cx="2981100" cy="500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800">
                <a:solidFill>
                  <a:schemeClr val="lt1"/>
                </a:solidFill>
                <a:latin typeface="Raleway Black"/>
                <a:ea typeface="Raleway Black"/>
                <a:cs typeface="Raleway Black"/>
                <a:sym typeface="Raleway Black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grpSp>
        <p:nvGrpSpPr>
          <p:cNvPr id="779" name="Google Shape;779;p18"/>
          <p:cNvGrpSpPr/>
          <p:nvPr/>
        </p:nvGrpSpPr>
        <p:grpSpPr>
          <a:xfrm>
            <a:off x="7123176" y="3679125"/>
            <a:ext cx="3927813" cy="2279813"/>
            <a:chOff x="7123176" y="3679125"/>
            <a:chExt cx="3927813" cy="2279813"/>
          </a:xfrm>
        </p:grpSpPr>
        <p:grpSp>
          <p:nvGrpSpPr>
            <p:cNvPr id="780" name="Google Shape;780;p18"/>
            <p:cNvGrpSpPr/>
            <p:nvPr/>
          </p:nvGrpSpPr>
          <p:grpSpPr>
            <a:xfrm>
              <a:off x="7123176" y="4640965"/>
              <a:ext cx="916239" cy="681891"/>
              <a:chOff x="5951675" y="3577056"/>
              <a:chExt cx="1387821" cy="1032855"/>
            </a:xfrm>
          </p:grpSpPr>
          <p:sp>
            <p:nvSpPr>
              <p:cNvPr id="781" name="Google Shape;781;p18"/>
              <p:cNvSpPr/>
              <p:nvPr/>
            </p:nvSpPr>
            <p:spPr>
              <a:xfrm>
                <a:off x="5951675" y="3812955"/>
                <a:ext cx="737887" cy="796955"/>
              </a:xfrm>
              <a:custGeom>
                <a:avLst/>
                <a:gdLst/>
                <a:ahLst/>
                <a:cxnLst/>
                <a:rect l="l" t="t" r="r" b="b"/>
                <a:pathLst>
                  <a:path w="3960" h="4277" extrusionOk="0">
                    <a:moveTo>
                      <a:pt x="1146" y="4276"/>
                    </a:moveTo>
                    <a:cubicBezTo>
                      <a:pt x="499" y="4276"/>
                      <a:pt x="0" y="3749"/>
                      <a:pt x="0" y="3130"/>
                    </a:cubicBezTo>
                    <a:cubicBezTo>
                      <a:pt x="0" y="2666"/>
                      <a:pt x="267" y="2286"/>
                      <a:pt x="675" y="2110"/>
                    </a:cubicBezTo>
                    <a:cubicBezTo>
                      <a:pt x="647" y="2019"/>
                      <a:pt x="619" y="1899"/>
                      <a:pt x="619" y="1815"/>
                    </a:cubicBezTo>
                    <a:cubicBezTo>
                      <a:pt x="619" y="1372"/>
                      <a:pt x="907" y="1020"/>
                      <a:pt x="1322" y="936"/>
                    </a:cubicBezTo>
                    <a:cubicBezTo>
                      <a:pt x="1294" y="844"/>
                      <a:pt x="1294" y="788"/>
                      <a:pt x="1294" y="703"/>
                    </a:cubicBezTo>
                    <a:cubicBezTo>
                      <a:pt x="1294" y="317"/>
                      <a:pt x="1611" y="0"/>
                      <a:pt x="1997" y="0"/>
                    </a:cubicBezTo>
                    <a:cubicBezTo>
                      <a:pt x="2377" y="0"/>
                      <a:pt x="2701" y="317"/>
                      <a:pt x="2701" y="703"/>
                    </a:cubicBezTo>
                    <a:cubicBezTo>
                      <a:pt x="2701" y="788"/>
                      <a:pt x="2701" y="844"/>
                      <a:pt x="2666" y="936"/>
                    </a:cubicBezTo>
                    <a:cubicBezTo>
                      <a:pt x="3052" y="1055"/>
                      <a:pt x="3341" y="1407"/>
                      <a:pt x="3341" y="1815"/>
                    </a:cubicBezTo>
                    <a:cubicBezTo>
                      <a:pt x="3341" y="1899"/>
                      <a:pt x="3313" y="2019"/>
                      <a:pt x="3284" y="2110"/>
                    </a:cubicBezTo>
                    <a:cubicBezTo>
                      <a:pt x="3692" y="2286"/>
                      <a:pt x="3960" y="2666"/>
                      <a:pt x="3960" y="3130"/>
                    </a:cubicBezTo>
                    <a:cubicBezTo>
                      <a:pt x="3960" y="3749"/>
                      <a:pt x="3460" y="4276"/>
                      <a:pt x="2813" y="427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>
                <a:outerShdw blurRad="85725" dist="104775" dir="8280000" algn="bl" rotWithShape="0">
                  <a:schemeClr val="dk1">
                    <a:alpha val="41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2" name="Google Shape;782;p18"/>
              <p:cNvSpPr/>
              <p:nvPr/>
            </p:nvSpPr>
            <p:spPr>
              <a:xfrm>
                <a:off x="6377448" y="3577056"/>
                <a:ext cx="962048" cy="1032855"/>
              </a:xfrm>
              <a:custGeom>
                <a:avLst/>
                <a:gdLst/>
                <a:ahLst/>
                <a:cxnLst/>
                <a:rect l="l" t="t" r="r" b="b"/>
                <a:pathLst>
                  <a:path w="5163" h="5543" extrusionOk="0">
                    <a:moveTo>
                      <a:pt x="1499" y="5542"/>
                    </a:moveTo>
                    <a:cubicBezTo>
                      <a:pt x="676" y="5542"/>
                      <a:pt x="1" y="4867"/>
                      <a:pt x="1" y="4044"/>
                    </a:cubicBezTo>
                    <a:cubicBezTo>
                      <a:pt x="1" y="3460"/>
                      <a:pt x="352" y="2961"/>
                      <a:pt x="880" y="2729"/>
                    </a:cubicBezTo>
                    <a:cubicBezTo>
                      <a:pt x="824" y="2609"/>
                      <a:pt x="796" y="2462"/>
                      <a:pt x="796" y="2349"/>
                    </a:cubicBezTo>
                    <a:cubicBezTo>
                      <a:pt x="796" y="1794"/>
                      <a:pt x="1203" y="1322"/>
                      <a:pt x="1731" y="1203"/>
                    </a:cubicBezTo>
                    <a:cubicBezTo>
                      <a:pt x="1703" y="1118"/>
                      <a:pt x="1675" y="999"/>
                      <a:pt x="1675" y="879"/>
                    </a:cubicBezTo>
                    <a:cubicBezTo>
                      <a:pt x="1675" y="387"/>
                      <a:pt x="2083" y="0"/>
                      <a:pt x="2582" y="0"/>
                    </a:cubicBezTo>
                    <a:cubicBezTo>
                      <a:pt x="3109" y="0"/>
                      <a:pt x="3517" y="387"/>
                      <a:pt x="3517" y="879"/>
                    </a:cubicBezTo>
                    <a:cubicBezTo>
                      <a:pt x="3517" y="999"/>
                      <a:pt x="3489" y="1118"/>
                      <a:pt x="3461" y="1203"/>
                    </a:cubicBezTo>
                    <a:cubicBezTo>
                      <a:pt x="3960" y="1351"/>
                      <a:pt x="4340" y="1822"/>
                      <a:pt x="4340" y="2349"/>
                    </a:cubicBezTo>
                    <a:cubicBezTo>
                      <a:pt x="4340" y="2462"/>
                      <a:pt x="4312" y="2609"/>
                      <a:pt x="4284" y="2729"/>
                    </a:cubicBezTo>
                    <a:cubicBezTo>
                      <a:pt x="4811" y="2961"/>
                      <a:pt x="5163" y="3460"/>
                      <a:pt x="5163" y="4044"/>
                    </a:cubicBezTo>
                    <a:cubicBezTo>
                      <a:pt x="5163" y="4867"/>
                      <a:pt x="4488" y="5542"/>
                      <a:pt x="3637" y="554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85725" dist="104775" dir="8280000" algn="bl" rotWithShape="0">
                  <a:schemeClr val="dk1">
                    <a:alpha val="41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83" name="Google Shape;783;p18"/>
            <p:cNvGrpSpPr/>
            <p:nvPr/>
          </p:nvGrpSpPr>
          <p:grpSpPr>
            <a:xfrm>
              <a:off x="7794058" y="4439671"/>
              <a:ext cx="3256931" cy="1519266"/>
              <a:chOff x="5835795" y="2345121"/>
              <a:chExt cx="3256931" cy="1519266"/>
            </a:xfrm>
          </p:grpSpPr>
          <p:sp>
            <p:nvSpPr>
              <p:cNvPr id="784" name="Google Shape;784;p18"/>
              <p:cNvSpPr/>
              <p:nvPr/>
            </p:nvSpPr>
            <p:spPr>
              <a:xfrm>
                <a:off x="8104263" y="3276475"/>
                <a:ext cx="988464" cy="512092"/>
              </a:xfrm>
              <a:custGeom>
                <a:avLst/>
                <a:gdLst/>
                <a:ahLst/>
                <a:cxnLst/>
                <a:rect l="l" t="t" r="r" b="b"/>
                <a:pathLst>
                  <a:path w="49380" h="25579" extrusionOk="0">
                    <a:moveTo>
                      <a:pt x="0" y="28"/>
                    </a:moveTo>
                    <a:lnTo>
                      <a:pt x="0" y="25579"/>
                    </a:lnTo>
                    <a:lnTo>
                      <a:pt x="49379" y="25579"/>
                    </a:lnTo>
                    <a:cubicBezTo>
                      <a:pt x="45335" y="20480"/>
                      <a:pt x="38801" y="18019"/>
                      <a:pt x="32380" y="18757"/>
                    </a:cubicBezTo>
                    <a:cubicBezTo>
                      <a:pt x="32029" y="17315"/>
                      <a:pt x="31473" y="15909"/>
                      <a:pt x="30622" y="14594"/>
                    </a:cubicBezTo>
                    <a:cubicBezTo>
                      <a:pt x="27021" y="8876"/>
                      <a:pt x="19812" y="6506"/>
                      <a:pt x="13335" y="8468"/>
                    </a:cubicBezTo>
                    <a:cubicBezTo>
                      <a:pt x="13068" y="7265"/>
                      <a:pt x="12632" y="6098"/>
                      <a:pt x="11928" y="4979"/>
                    </a:cubicBezTo>
                    <a:cubicBezTo>
                      <a:pt x="10226" y="2286"/>
                      <a:pt x="7441" y="556"/>
                      <a:pt x="4424" y="0"/>
                    </a:cubicBezTo>
                    <a:lnTo>
                      <a:pt x="120" y="0"/>
                    </a:lnTo>
                    <a:cubicBezTo>
                      <a:pt x="92" y="0"/>
                      <a:pt x="29" y="28"/>
                      <a:pt x="0" y="2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85725" dist="104775" dir="8280000" algn="bl" rotWithShape="0">
                  <a:schemeClr val="dk1">
                    <a:alpha val="41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5" name="Google Shape;785;p18"/>
              <p:cNvSpPr/>
              <p:nvPr/>
            </p:nvSpPr>
            <p:spPr>
              <a:xfrm>
                <a:off x="6479930" y="2912323"/>
                <a:ext cx="1059784" cy="945459"/>
              </a:xfrm>
              <a:custGeom>
                <a:avLst/>
                <a:gdLst/>
                <a:ahLst/>
                <a:cxnLst/>
                <a:rect l="l" t="t" r="r" b="b"/>
                <a:pathLst>
                  <a:path w="22563" h="20129" extrusionOk="0">
                    <a:moveTo>
                      <a:pt x="1" y="1"/>
                    </a:moveTo>
                    <a:lnTo>
                      <a:pt x="1" y="20129"/>
                    </a:lnTo>
                    <a:lnTo>
                      <a:pt x="22563" y="20129"/>
                    </a:lnTo>
                    <a:lnTo>
                      <a:pt x="22563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6" name="Google Shape;786;p18"/>
              <p:cNvSpPr/>
              <p:nvPr/>
            </p:nvSpPr>
            <p:spPr>
              <a:xfrm>
                <a:off x="5879758" y="2564139"/>
                <a:ext cx="600230" cy="1293648"/>
              </a:xfrm>
              <a:custGeom>
                <a:avLst/>
                <a:gdLst/>
                <a:ahLst/>
                <a:cxnLst/>
                <a:rect l="l" t="t" r="r" b="b"/>
                <a:pathLst>
                  <a:path w="12779" h="27542" extrusionOk="0">
                    <a:moveTo>
                      <a:pt x="12547" y="7414"/>
                    </a:moveTo>
                    <a:lnTo>
                      <a:pt x="6330" y="1"/>
                    </a:lnTo>
                    <a:lnTo>
                      <a:pt x="0" y="7385"/>
                    </a:lnTo>
                    <a:lnTo>
                      <a:pt x="0" y="27542"/>
                    </a:lnTo>
                    <a:lnTo>
                      <a:pt x="12779" y="27542"/>
                    </a:lnTo>
                    <a:lnTo>
                      <a:pt x="12779" y="7414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7" name="Google Shape;787;p18"/>
              <p:cNvSpPr/>
              <p:nvPr/>
            </p:nvSpPr>
            <p:spPr>
              <a:xfrm>
                <a:off x="6057442" y="2890200"/>
                <a:ext cx="242177" cy="242177"/>
              </a:xfrm>
              <a:custGeom>
                <a:avLst/>
                <a:gdLst/>
                <a:ahLst/>
                <a:cxnLst/>
                <a:rect l="l" t="t" r="r" b="b"/>
                <a:pathLst>
                  <a:path w="5156" h="5156" extrusionOk="0">
                    <a:moveTo>
                      <a:pt x="2575" y="5155"/>
                    </a:moveTo>
                    <a:cubicBezTo>
                      <a:pt x="3981" y="5155"/>
                      <a:pt x="5156" y="3988"/>
                      <a:pt x="5156" y="2581"/>
                    </a:cubicBezTo>
                    <a:cubicBezTo>
                      <a:pt x="5156" y="1147"/>
                      <a:pt x="3981" y="0"/>
                      <a:pt x="2575" y="0"/>
                    </a:cubicBezTo>
                    <a:cubicBezTo>
                      <a:pt x="1168" y="0"/>
                      <a:pt x="1" y="1147"/>
                      <a:pt x="1" y="2581"/>
                    </a:cubicBezTo>
                    <a:cubicBezTo>
                      <a:pt x="1" y="3988"/>
                      <a:pt x="1168" y="5155"/>
                      <a:pt x="2575" y="5155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8" name="Google Shape;788;p18"/>
              <p:cNvSpPr/>
              <p:nvPr/>
            </p:nvSpPr>
            <p:spPr>
              <a:xfrm>
                <a:off x="6075291" y="2890200"/>
                <a:ext cx="224329" cy="240862"/>
              </a:xfrm>
              <a:custGeom>
                <a:avLst/>
                <a:gdLst/>
                <a:ahLst/>
                <a:cxnLst/>
                <a:rect l="l" t="t" r="r" b="b"/>
                <a:pathLst>
                  <a:path w="4776" h="5128" extrusionOk="0">
                    <a:moveTo>
                      <a:pt x="2406" y="0"/>
                    </a:moveTo>
                    <a:cubicBezTo>
                      <a:pt x="3721" y="92"/>
                      <a:pt x="4776" y="1203"/>
                      <a:pt x="4776" y="2581"/>
                    </a:cubicBezTo>
                    <a:cubicBezTo>
                      <a:pt x="4776" y="3925"/>
                      <a:pt x="3721" y="5043"/>
                      <a:pt x="2406" y="5127"/>
                    </a:cubicBezTo>
                    <a:cubicBezTo>
                      <a:pt x="1055" y="5043"/>
                      <a:pt x="1" y="3925"/>
                      <a:pt x="1" y="2581"/>
                    </a:cubicBezTo>
                    <a:cubicBezTo>
                      <a:pt x="1" y="1203"/>
                      <a:pt x="1055" y="92"/>
                      <a:pt x="240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9" name="Google Shape;789;p18"/>
              <p:cNvSpPr/>
              <p:nvPr/>
            </p:nvSpPr>
            <p:spPr>
              <a:xfrm>
                <a:off x="6090509" y="2898467"/>
                <a:ext cx="170501" cy="205165"/>
              </a:xfrm>
              <a:custGeom>
                <a:avLst/>
                <a:gdLst/>
                <a:ahLst/>
                <a:cxnLst/>
                <a:rect l="l" t="t" r="r" b="b"/>
                <a:pathLst>
                  <a:path w="3630" h="4368" extrusionOk="0">
                    <a:moveTo>
                      <a:pt x="2813" y="0"/>
                    </a:moveTo>
                    <a:cubicBezTo>
                      <a:pt x="3102" y="120"/>
                      <a:pt x="3397" y="296"/>
                      <a:pt x="3629" y="499"/>
                    </a:cubicBezTo>
                    <a:lnTo>
                      <a:pt x="612" y="4368"/>
                    </a:lnTo>
                    <a:cubicBezTo>
                      <a:pt x="352" y="4164"/>
                      <a:pt x="148" y="3896"/>
                      <a:pt x="0" y="3608"/>
                    </a:cubicBez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0" name="Google Shape;790;p18"/>
              <p:cNvSpPr/>
              <p:nvPr/>
            </p:nvSpPr>
            <p:spPr>
              <a:xfrm>
                <a:off x="6146966" y="2948020"/>
                <a:ext cx="144433" cy="180412"/>
              </a:xfrm>
              <a:custGeom>
                <a:avLst/>
                <a:gdLst/>
                <a:ahLst/>
                <a:cxnLst/>
                <a:rect l="l" t="t" r="r" b="b"/>
                <a:pathLst>
                  <a:path w="3075" h="3841" extrusionOk="0">
                    <a:moveTo>
                      <a:pt x="2870" y="0"/>
                    </a:moveTo>
                    <a:cubicBezTo>
                      <a:pt x="2955" y="120"/>
                      <a:pt x="3018" y="267"/>
                      <a:pt x="3074" y="380"/>
                    </a:cubicBezTo>
                    <a:lnTo>
                      <a:pt x="380" y="3840"/>
                    </a:lnTo>
                    <a:cubicBezTo>
                      <a:pt x="233" y="3784"/>
                      <a:pt x="113" y="3749"/>
                      <a:pt x="1" y="3692"/>
                    </a:cubicBez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1" name="Google Shape;791;p18"/>
              <p:cNvSpPr/>
              <p:nvPr/>
            </p:nvSpPr>
            <p:spPr>
              <a:xfrm>
                <a:off x="5835795" y="2503361"/>
                <a:ext cx="1753484" cy="409015"/>
              </a:xfrm>
              <a:custGeom>
                <a:avLst/>
                <a:gdLst/>
                <a:ahLst/>
                <a:cxnLst/>
                <a:rect l="l" t="t" r="r" b="b"/>
                <a:pathLst>
                  <a:path w="37332" h="8708" extrusionOk="0">
                    <a:moveTo>
                      <a:pt x="1" y="8152"/>
                    </a:moveTo>
                    <a:lnTo>
                      <a:pt x="6942" y="1"/>
                    </a:lnTo>
                    <a:lnTo>
                      <a:pt x="30446" y="1"/>
                    </a:lnTo>
                    <a:lnTo>
                      <a:pt x="37332" y="8061"/>
                    </a:lnTo>
                    <a:lnTo>
                      <a:pt x="36776" y="8708"/>
                    </a:lnTo>
                    <a:lnTo>
                      <a:pt x="13483" y="8708"/>
                    </a:lnTo>
                    <a:lnTo>
                      <a:pt x="7266" y="1295"/>
                    </a:lnTo>
                    <a:lnTo>
                      <a:pt x="908" y="8708"/>
                    </a:lnTo>
                    <a:lnTo>
                      <a:pt x="380" y="8708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2" name="Google Shape;792;p18"/>
              <p:cNvSpPr/>
              <p:nvPr/>
            </p:nvSpPr>
            <p:spPr>
              <a:xfrm>
                <a:off x="6161855" y="2510970"/>
                <a:ext cx="1427418" cy="409015"/>
              </a:xfrm>
              <a:custGeom>
                <a:avLst/>
                <a:gdLst/>
                <a:ahLst/>
                <a:cxnLst/>
                <a:rect l="l" t="t" r="r" b="b"/>
                <a:pathLst>
                  <a:path w="30390" h="8708" extrusionOk="0">
                    <a:moveTo>
                      <a:pt x="0" y="1"/>
                    </a:moveTo>
                    <a:lnTo>
                      <a:pt x="23504" y="1"/>
                    </a:lnTo>
                    <a:lnTo>
                      <a:pt x="30390" y="8061"/>
                    </a:lnTo>
                    <a:lnTo>
                      <a:pt x="29834" y="8708"/>
                    </a:lnTo>
                    <a:lnTo>
                      <a:pt x="7385" y="8708"/>
                    </a:lnTo>
                    <a:close/>
                  </a:path>
                </a:pathLst>
              </a:custGeom>
              <a:solidFill>
                <a:srgbClr val="332B45">
                  <a:alpha val="5687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3" name="Google Shape;793;p18"/>
              <p:cNvSpPr/>
              <p:nvPr/>
            </p:nvSpPr>
            <p:spPr>
              <a:xfrm>
                <a:off x="6469033" y="2881934"/>
                <a:ext cx="1120234" cy="30437"/>
              </a:xfrm>
              <a:custGeom>
                <a:avLst/>
                <a:gdLst/>
                <a:ahLst/>
                <a:cxnLst/>
                <a:rect l="l" t="t" r="r" b="b"/>
                <a:pathLst>
                  <a:path w="23850" h="648" extrusionOk="0">
                    <a:moveTo>
                      <a:pt x="23850" y="1"/>
                    </a:moveTo>
                    <a:lnTo>
                      <a:pt x="23294" y="648"/>
                    </a:lnTo>
                    <a:lnTo>
                      <a:pt x="1" y="648"/>
                    </a:lnTo>
                    <a:lnTo>
                      <a:pt x="317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4" name="Google Shape;794;p18"/>
              <p:cNvSpPr/>
              <p:nvPr/>
            </p:nvSpPr>
            <p:spPr>
              <a:xfrm>
                <a:off x="5853643" y="2550283"/>
                <a:ext cx="323435" cy="362092"/>
              </a:xfrm>
              <a:custGeom>
                <a:avLst/>
                <a:gdLst/>
                <a:ahLst/>
                <a:cxnLst/>
                <a:rect l="l" t="t" r="r" b="b"/>
                <a:pathLst>
                  <a:path w="6886" h="7709" extrusionOk="0">
                    <a:moveTo>
                      <a:pt x="6654" y="0"/>
                    </a:moveTo>
                    <a:lnTo>
                      <a:pt x="0" y="7709"/>
                    </a:lnTo>
                    <a:lnTo>
                      <a:pt x="528" y="7709"/>
                    </a:lnTo>
                    <a:lnTo>
                      <a:pt x="6886" y="296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5" name="Google Shape;795;p18"/>
              <p:cNvSpPr/>
              <p:nvPr/>
            </p:nvSpPr>
            <p:spPr>
              <a:xfrm>
                <a:off x="6495148" y="2482882"/>
                <a:ext cx="147392" cy="185719"/>
              </a:xfrm>
              <a:custGeom>
                <a:avLst/>
                <a:gdLst/>
                <a:ahLst/>
                <a:cxnLst/>
                <a:rect l="l" t="t" r="r" b="b"/>
                <a:pathLst>
                  <a:path w="3138" h="3954" extrusionOk="0">
                    <a:moveTo>
                      <a:pt x="0" y="1"/>
                    </a:moveTo>
                    <a:lnTo>
                      <a:pt x="0" y="3953"/>
                    </a:lnTo>
                    <a:lnTo>
                      <a:pt x="3137" y="3953"/>
                    </a:lnTo>
                    <a:lnTo>
                      <a:pt x="3137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6" name="Google Shape;796;p18"/>
              <p:cNvSpPr/>
              <p:nvPr/>
            </p:nvSpPr>
            <p:spPr>
              <a:xfrm>
                <a:off x="6399988" y="2478608"/>
                <a:ext cx="95208" cy="189994"/>
              </a:xfrm>
              <a:custGeom>
                <a:avLst/>
                <a:gdLst/>
                <a:ahLst/>
                <a:cxnLst/>
                <a:rect l="l" t="t" r="r" b="b"/>
                <a:pathLst>
                  <a:path w="2027" h="4045" extrusionOk="0">
                    <a:moveTo>
                      <a:pt x="1851" y="92"/>
                    </a:moveTo>
                    <a:lnTo>
                      <a:pt x="1851" y="92"/>
                    </a:lnTo>
                    <a:lnTo>
                      <a:pt x="1" y="0"/>
                    </a:lnTo>
                    <a:lnTo>
                      <a:pt x="1" y="1702"/>
                    </a:lnTo>
                    <a:lnTo>
                      <a:pt x="2026" y="4044"/>
                    </a:lnTo>
                    <a:lnTo>
                      <a:pt x="2026" y="92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7" name="Google Shape;797;p18"/>
              <p:cNvSpPr/>
              <p:nvPr/>
            </p:nvSpPr>
            <p:spPr>
              <a:xfrm>
                <a:off x="6389091" y="2438637"/>
                <a:ext cx="97839" cy="44293"/>
              </a:xfrm>
              <a:custGeom>
                <a:avLst/>
                <a:gdLst/>
                <a:ahLst/>
                <a:cxnLst/>
                <a:rect l="l" t="t" r="r" b="b"/>
                <a:pathLst>
                  <a:path w="2083" h="943" extrusionOk="0">
                    <a:moveTo>
                      <a:pt x="2083" y="64"/>
                    </a:moveTo>
                    <a:lnTo>
                      <a:pt x="1" y="0"/>
                    </a:lnTo>
                    <a:lnTo>
                      <a:pt x="1" y="851"/>
                    </a:lnTo>
                    <a:lnTo>
                      <a:pt x="2083" y="943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8" name="Google Shape;798;p18"/>
              <p:cNvSpPr/>
              <p:nvPr/>
            </p:nvSpPr>
            <p:spPr>
              <a:xfrm>
                <a:off x="6486881" y="2441596"/>
                <a:ext cx="172145" cy="41334"/>
              </a:xfrm>
              <a:custGeom>
                <a:avLst/>
                <a:gdLst/>
                <a:ahLst/>
                <a:cxnLst/>
                <a:rect l="l" t="t" r="r" b="b"/>
                <a:pathLst>
                  <a:path w="3665" h="880" extrusionOk="0">
                    <a:moveTo>
                      <a:pt x="1" y="880"/>
                    </a:moveTo>
                    <a:lnTo>
                      <a:pt x="3665" y="880"/>
                    </a:lnTo>
                    <a:lnTo>
                      <a:pt x="3665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9" name="Google Shape;799;p18"/>
              <p:cNvSpPr/>
              <p:nvPr/>
            </p:nvSpPr>
            <p:spPr>
              <a:xfrm>
                <a:off x="7014109" y="2423748"/>
                <a:ext cx="243492" cy="310894"/>
              </a:xfrm>
              <a:custGeom>
                <a:avLst/>
                <a:gdLst/>
                <a:ahLst/>
                <a:cxnLst/>
                <a:rect l="l" t="t" r="r" b="b"/>
                <a:pathLst>
                  <a:path w="5184" h="6619" extrusionOk="0">
                    <a:moveTo>
                      <a:pt x="0" y="3046"/>
                    </a:moveTo>
                    <a:lnTo>
                      <a:pt x="0" y="6619"/>
                    </a:lnTo>
                    <a:lnTo>
                      <a:pt x="5184" y="6619"/>
                    </a:lnTo>
                    <a:lnTo>
                      <a:pt x="5184" y="2751"/>
                    </a:lnTo>
                    <a:lnTo>
                      <a:pt x="2722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0" name="Google Shape;800;p18"/>
              <p:cNvSpPr/>
              <p:nvPr/>
            </p:nvSpPr>
            <p:spPr>
              <a:xfrm>
                <a:off x="6870713" y="2565455"/>
                <a:ext cx="143446" cy="169186"/>
              </a:xfrm>
              <a:custGeom>
                <a:avLst/>
                <a:gdLst/>
                <a:ahLst/>
                <a:cxnLst/>
                <a:rect l="l" t="t" r="r" b="b"/>
                <a:pathLst>
                  <a:path w="3054" h="3602" extrusionOk="0">
                    <a:moveTo>
                      <a:pt x="2990" y="85"/>
                    </a:moveTo>
                    <a:lnTo>
                      <a:pt x="1" y="85"/>
                    </a:lnTo>
                    <a:lnTo>
                      <a:pt x="3053" y="3602"/>
                    </a:lnTo>
                    <a:lnTo>
                      <a:pt x="3053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1" name="Google Shape;801;p18"/>
              <p:cNvSpPr/>
              <p:nvPr/>
            </p:nvSpPr>
            <p:spPr>
              <a:xfrm>
                <a:off x="6779874" y="2345121"/>
                <a:ext cx="549408" cy="224376"/>
              </a:xfrm>
              <a:custGeom>
                <a:avLst/>
                <a:gdLst/>
                <a:ahLst/>
                <a:cxnLst/>
                <a:rect l="l" t="t" r="r" b="b"/>
                <a:pathLst>
                  <a:path w="11697" h="4777" extrusionOk="0">
                    <a:moveTo>
                      <a:pt x="1" y="4045"/>
                    </a:moveTo>
                    <a:lnTo>
                      <a:pt x="3433" y="1"/>
                    </a:lnTo>
                    <a:lnTo>
                      <a:pt x="8061" y="1"/>
                    </a:lnTo>
                    <a:lnTo>
                      <a:pt x="11697" y="4045"/>
                    </a:lnTo>
                    <a:lnTo>
                      <a:pt x="11078" y="4776"/>
                    </a:lnTo>
                    <a:lnTo>
                      <a:pt x="10466" y="4776"/>
                    </a:lnTo>
                    <a:lnTo>
                      <a:pt x="7709" y="1675"/>
                    </a:lnTo>
                    <a:lnTo>
                      <a:pt x="4952" y="4776"/>
                    </a:lnTo>
                    <a:lnTo>
                      <a:pt x="556" y="4776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2" name="Google Shape;802;p18"/>
              <p:cNvSpPr/>
              <p:nvPr/>
            </p:nvSpPr>
            <p:spPr>
              <a:xfrm>
                <a:off x="6779874" y="2467711"/>
                <a:ext cx="57867" cy="67402"/>
              </a:xfrm>
              <a:custGeom>
                <a:avLst/>
                <a:gdLst/>
                <a:ahLst/>
                <a:cxnLst/>
                <a:rect l="l" t="t" r="r" b="b"/>
                <a:pathLst>
                  <a:path w="1232" h="1435" extrusionOk="0">
                    <a:moveTo>
                      <a:pt x="1232" y="0"/>
                    </a:moveTo>
                    <a:lnTo>
                      <a:pt x="1" y="1435"/>
                    </a:lnTo>
                    <a:close/>
                  </a:path>
                </a:pathLst>
              </a:custGeom>
              <a:solidFill>
                <a:srgbClr val="332B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3" name="Google Shape;803;p18"/>
              <p:cNvSpPr/>
              <p:nvPr/>
            </p:nvSpPr>
            <p:spPr>
              <a:xfrm>
                <a:off x="6779874" y="2535065"/>
                <a:ext cx="232642" cy="34429"/>
              </a:xfrm>
              <a:custGeom>
                <a:avLst/>
                <a:gdLst/>
                <a:ahLst/>
                <a:cxnLst/>
                <a:rect l="l" t="t" r="r" b="b"/>
                <a:pathLst>
                  <a:path w="4953" h="733" extrusionOk="0">
                    <a:moveTo>
                      <a:pt x="1" y="1"/>
                    </a:moveTo>
                    <a:lnTo>
                      <a:pt x="556" y="732"/>
                    </a:lnTo>
                    <a:lnTo>
                      <a:pt x="4952" y="732"/>
                    </a:lnTo>
                    <a:lnTo>
                      <a:pt x="4516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4" name="Google Shape;804;p18"/>
              <p:cNvSpPr/>
              <p:nvPr/>
            </p:nvSpPr>
            <p:spPr>
              <a:xfrm>
                <a:off x="7141959" y="2407262"/>
                <a:ext cx="158242" cy="162234"/>
              </a:xfrm>
              <a:custGeom>
                <a:avLst/>
                <a:gdLst/>
                <a:ahLst/>
                <a:cxnLst/>
                <a:rect l="l" t="t" r="r" b="b"/>
                <a:pathLst>
                  <a:path w="3369" h="3454" extrusionOk="0">
                    <a:moveTo>
                      <a:pt x="3369" y="3453"/>
                    </a:moveTo>
                    <a:lnTo>
                      <a:pt x="2757" y="3453"/>
                    </a:lnTo>
                    <a:lnTo>
                      <a:pt x="0" y="352"/>
                    </a:lnTo>
                    <a:lnTo>
                      <a:pt x="295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5" name="Google Shape;805;p18"/>
              <p:cNvSpPr/>
              <p:nvPr/>
            </p:nvSpPr>
            <p:spPr>
              <a:xfrm>
                <a:off x="6779874" y="2345121"/>
                <a:ext cx="378625" cy="189994"/>
              </a:xfrm>
              <a:custGeom>
                <a:avLst/>
                <a:gdLst/>
                <a:ahLst/>
                <a:cxnLst/>
                <a:rect l="l" t="t" r="r" b="b"/>
                <a:pathLst>
                  <a:path w="8061" h="4045" extrusionOk="0">
                    <a:moveTo>
                      <a:pt x="4516" y="4045"/>
                    </a:moveTo>
                    <a:lnTo>
                      <a:pt x="1" y="4045"/>
                    </a:lnTo>
                    <a:lnTo>
                      <a:pt x="3433" y="1"/>
                    </a:lnTo>
                    <a:lnTo>
                      <a:pt x="8061" y="1"/>
                    </a:lnTo>
                    <a:close/>
                  </a:path>
                </a:pathLst>
              </a:custGeom>
              <a:solidFill>
                <a:srgbClr val="332B45">
                  <a:alpha val="5687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6" name="Google Shape;806;p18"/>
              <p:cNvSpPr/>
              <p:nvPr/>
            </p:nvSpPr>
            <p:spPr>
              <a:xfrm>
                <a:off x="7070237" y="2537743"/>
                <a:ext cx="144762" cy="156927"/>
              </a:xfrm>
              <a:custGeom>
                <a:avLst/>
                <a:gdLst/>
                <a:ahLst/>
                <a:cxnLst/>
                <a:rect l="l" t="t" r="r" b="b"/>
                <a:pathLst>
                  <a:path w="3082" h="3341" extrusionOk="0">
                    <a:moveTo>
                      <a:pt x="1" y="3341"/>
                    </a:moveTo>
                    <a:lnTo>
                      <a:pt x="3081" y="3341"/>
                    </a:lnTo>
                    <a:lnTo>
                      <a:pt x="308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7" name="Google Shape;807;p18"/>
              <p:cNvSpPr/>
              <p:nvPr/>
            </p:nvSpPr>
            <p:spPr>
              <a:xfrm>
                <a:off x="7070237" y="2537743"/>
                <a:ext cx="125598" cy="156927"/>
              </a:xfrm>
              <a:custGeom>
                <a:avLst/>
                <a:gdLst/>
                <a:ahLst/>
                <a:cxnLst/>
                <a:rect l="l" t="t" r="r" b="b"/>
                <a:pathLst>
                  <a:path w="2674" h="3341" extrusionOk="0">
                    <a:moveTo>
                      <a:pt x="1" y="3341"/>
                    </a:moveTo>
                    <a:lnTo>
                      <a:pt x="2673" y="3341"/>
                    </a:lnTo>
                    <a:lnTo>
                      <a:pt x="2673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8" name="Google Shape;808;p18"/>
              <p:cNvSpPr/>
              <p:nvPr/>
            </p:nvSpPr>
            <p:spPr>
              <a:xfrm>
                <a:off x="7104947" y="2564468"/>
                <a:ext cx="47956" cy="51949"/>
              </a:xfrm>
              <a:custGeom>
                <a:avLst/>
                <a:gdLst/>
                <a:ahLst/>
                <a:cxnLst/>
                <a:rect l="l" t="t" r="r" b="b"/>
                <a:pathLst>
                  <a:path w="1021" h="1106" extrusionOk="0">
                    <a:moveTo>
                      <a:pt x="936" y="1"/>
                    </a:moveTo>
                    <a:cubicBezTo>
                      <a:pt x="915" y="1"/>
                      <a:pt x="894" y="8"/>
                      <a:pt x="879" y="22"/>
                    </a:cubicBezTo>
                    <a:lnTo>
                      <a:pt x="28" y="957"/>
                    </a:lnTo>
                    <a:cubicBezTo>
                      <a:pt x="0" y="985"/>
                      <a:pt x="0" y="1049"/>
                      <a:pt x="57" y="1077"/>
                    </a:cubicBezTo>
                    <a:cubicBezTo>
                      <a:pt x="57" y="1105"/>
                      <a:pt x="85" y="1105"/>
                      <a:pt x="85" y="1105"/>
                    </a:cubicBezTo>
                    <a:cubicBezTo>
                      <a:pt x="113" y="1105"/>
                      <a:pt x="141" y="1077"/>
                      <a:pt x="141" y="1077"/>
                    </a:cubicBezTo>
                    <a:lnTo>
                      <a:pt x="992" y="134"/>
                    </a:lnTo>
                    <a:cubicBezTo>
                      <a:pt x="1020" y="106"/>
                      <a:pt x="1020" y="50"/>
                      <a:pt x="992" y="22"/>
                    </a:cubicBezTo>
                    <a:cubicBezTo>
                      <a:pt x="978" y="8"/>
                      <a:pt x="957" y="1"/>
                      <a:pt x="936" y="1"/>
                    </a:cubicBez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9" name="Google Shape;809;p18"/>
              <p:cNvSpPr/>
              <p:nvPr/>
            </p:nvSpPr>
            <p:spPr>
              <a:xfrm>
                <a:off x="7100626" y="2600306"/>
                <a:ext cx="46970" cy="51761"/>
              </a:xfrm>
              <a:custGeom>
                <a:avLst/>
                <a:gdLst/>
                <a:ahLst/>
                <a:cxnLst/>
                <a:rect l="l" t="t" r="r" b="b"/>
                <a:pathLst>
                  <a:path w="1000" h="1102" extrusionOk="0">
                    <a:moveTo>
                      <a:pt x="920" y="0"/>
                    </a:moveTo>
                    <a:cubicBezTo>
                      <a:pt x="895" y="0"/>
                      <a:pt x="868" y="14"/>
                      <a:pt x="852" y="47"/>
                    </a:cubicBezTo>
                    <a:lnTo>
                      <a:pt x="29" y="989"/>
                    </a:lnTo>
                    <a:cubicBezTo>
                      <a:pt x="1" y="1017"/>
                      <a:pt x="1" y="1073"/>
                      <a:pt x="29" y="1102"/>
                    </a:cubicBezTo>
                    <a:lnTo>
                      <a:pt x="92" y="1102"/>
                    </a:lnTo>
                    <a:cubicBezTo>
                      <a:pt x="120" y="1102"/>
                      <a:pt x="120" y="1102"/>
                      <a:pt x="149" y="1073"/>
                    </a:cubicBezTo>
                    <a:lnTo>
                      <a:pt x="971" y="138"/>
                    </a:lnTo>
                    <a:cubicBezTo>
                      <a:pt x="1000" y="110"/>
                      <a:pt x="1000" y="47"/>
                      <a:pt x="971" y="18"/>
                    </a:cubicBezTo>
                    <a:cubicBezTo>
                      <a:pt x="957" y="7"/>
                      <a:pt x="939" y="0"/>
                      <a:pt x="920" y="0"/>
                    </a:cubicBez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0" name="Google Shape;810;p18"/>
              <p:cNvSpPr/>
              <p:nvPr/>
            </p:nvSpPr>
            <p:spPr>
              <a:xfrm>
                <a:off x="6591293" y="3049755"/>
                <a:ext cx="323764" cy="235555"/>
              </a:xfrm>
              <a:custGeom>
                <a:avLst/>
                <a:gdLst/>
                <a:ahLst/>
                <a:cxnLst/>
                <a:rect l="l" t="t" r="r" b="b"/>
                <a:pathLst>
                  <a:path w="6893" h="5015" extrusionOk="0">
                    <a:moveTo>
                      <a:pt x="0" y="5015"/>
                    </a:moveTo>
                    <a:lnTo>
                      <a:pt x="6892" y="5015"/>
                    </a:lnTo>
                    <a:lnTo>
                      <a:pt x="689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1" name="Google Shape;811;p18"/>
              <p:cNvSpPr/>
              <p:nvPr/>
            </p:nvSpPr>
            <p:spPr>
              <a:xfrm>
                <a:off x="6591293" y="3049755"/>
                <a:ext cx="300326" cy="235555"/>
              </a:xfrm>
              <a:custGeom>
                <a:avLst/>
                <a:gdLst/>
                <a:ahLst/>
                <a:cxnLst/>
                <a:rect l="l" t="t" r="r" b="b"/>
                <a:pathLst>
                  <a:path w="6394" h="5015" extrusionOk="0">
                    <a:moveTo>
                      <a:pt x="0" y="5015"/>
                    </a:moveTo>
                    <a:lnTo>
                      <a:pt x="6393" y="5015"/>
                    </a:lnTo>
                    <a:lnTo>
                      <a:pt x="639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2" name="Google Shape;812;p18"/>
              <p:cNvSpPr/>
              <p:nvPr/>
            </p:nvSpPr>
            <p:spPr>
              <a:xfrm>
                <a:off x="6734643" y="3049755"/>
                <a:ext cx="13574" cy="235555"/>
              </a:xfrm>
              <a:custGeom>
                <a:avLst/>
                <a:gdLst/>
                <a:ahLst/>
                <a:cxnLst/>
                <a:rect l="l" t="t" r="r" b="b"/>
                <a:pathLst>
                  <a:path w="289" h="5015" extrusionOk="0">
                    <a:moveTo>
                      <a:pt x="0" y="5015"/>
                    </a:moveTo>
                    <a:lnTo>
                      <a:pt x="0" y="0"/>
                    </a:lnTo>
                    <a:lnTo>
                      <a:pt x="289" y="0"/>
                    </a:lnTo>
                    <a:lnTo>
                      <a:pt x="289" y="501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3" name="Google Shape;813;p18"/>
              <p:cNvSpPr/>
              <p:nvPr/>
            </p:nvSpPr>
            <p:spPr>
              <a:xfrm>
                <a:off x="6877664" y="3049755"/>
                <a:ext cx="13950" cy="235555"/>
              </a:xfrm>
              <a:custGeom>
                <a:avLst/>
                <a:gdLst/>
                <a:ahLst/>
                <a:cxnLst/>
                <a:rect l="l" t="t" r="r" b="b"/>
                <a:pathLst>
                  <a:path w="297" h="5015" extrusionOk="0">
                    <a:moveTo>
                      <a:pt x="1" y="5015"/>
                    </a:moveTo>
                    <a:lnTo>
                      <a:pt x="296" y="5015"/>
                    </a:lnTo>
                    <a:lnTo>
                      <a:pt x="296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4" name="Google Shape;814;p18"/>
              <p:cNvSpPr/>
              <p:nvPr/>
            </p:nvSpPr>
            <p:spPr>
              <a:xfrm>
                <a:off x="6591293" y="3160086"/>
                <a:ext cx="300326" cy="15218"/>
              </a:xfrm>
              <a:custGeom>
                <a:avLst/>
                <a:gdLst/>
                <a:ahLst/>
                <a:cxnLst/>
                <a:rect l="l" t="t" r="r" b="b"/>
                <a:pathLst>
                  <a:path w="6394" h="324" extrusionOk="0">
                    <a:moveTo>
                      <a:pt x="0" y="324"/>
                    </a:moveTo>
                    <a:lnTo>
                      <a:pt x="6393" y="324"/>
                    </a:lnTo>
                    <a:lnTo>
                      <a:pt x="639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5" name="Google Shape;815;p18"/>
              <p:cNvSpPr/>
              <p:nvPr/>
            </p:nvSpPr>
            <p:spPr>
              <a:xfrm>
                <a:off x="6617690" y="3208746"/>
                <a:ext cx="47956" cy="51808"/>
              </a:xfrm>
              <a:custGeom>
                <a:avLst/>
                <a:gdLst/>
                <a:ahLst/>
                <a:cxnLst/>
                <a:rect l="l" t="t" r="r" b="b"/>
                <a:pathLst>
                  <a:path w="1021" h="1103" extrusionOk="0">
                    <a:moveTo>
                      <a:pt x="935" y="1"/>
                    </a:moveTo>
                    <a:cubicBezTo>
                      <a:pt x="913" y="1"/>
                      <a:pt x="896" y="14"/>
                      <a:pt x="880" y="47"/>
                    </a:cubicBezTo>
                    <a:lnTo>
                      <a:pt x="29" y="983"/>
                    </a:lnTo>
                    <a:cubicBezTo>
                      <a:pt x="1" y="1011"/>
                      <a:pt x="1" y="1074"/>
                      <a:pt x="29" y="1102"/>
                    </a:cubicBezTo>
                    <a:lnTo>
                      <a:pt x="85" y="1102"/>
                    </a:lnTo>
                    <a:cubicBezTo>
                      <a:pt x="113" y="1102"/>
                      <a:pt x="141" y="1102"/>
                      <a:pt x="141" y="1074"/>
                    </a:cubicBezTo>
                    <a:lnTo>
                      <a:pt x="992" y="132"/>
                    </a:lnTo>
                    <a:cubicBezTo>
                      <a:pt x="1020" y="104"/>
                      <a:pt x="1020" y="47"/>
                      <a:pt x="992" y="19"/>
                    </a:cubicBezTo>
                    <a:cubicBezTo>
                      <a:pt x="969" y="8"/>
                      <a:pt x="951" y="1"/>
                      <a:pt x="935" y="1"/>
                    </a:cubicBez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6" name="Google Shape;816;p18"/>
              <p:cNvSpPr/>
              <p:nvPr/>
            </p:nvSpPr>
            <p:spPr>
              <a:xfrm>
                <a:off x="6657332" y="3196205"/>
                <a:ext cx="46970" cy="51808"/>
              </a:xfrm>
              <a:custGeom>
                <a:avLst/>
                <a:gdLst/>
                <a:ahLst/>
                <a:cxnLst/>
                <a:rect l="l" t="t" r="r" b="b"/>
                <a:pathLst>
                  <a:path w="1000" h="1103" extrusionOk="0">
                    <a:moveTo>
                      <a:pt x="923" y="0"/>
                    </a:moveTo>
                    <a:cubicBezTo>
                      <a:pt x="897" y="0"/>
                      <a:pt x="868" y="14"/>
                      <a:pt x="852" y="47"/>
                    </a:cubicBezTo>
                    <a:lnTo>
                      <a:pt x="36" y="990"/>
                    </a:lnTo>
                    <a:cubicBezTo>
                      <a:pt x="1" y="1018"/>
                      <a:pt x="1" y="1074"/>
                      <a:pt x="36" y="1102"/>
                    </a:cubicBezTo>
                    <a:lnTo>
                      <a:pt x="92" y="1102"/>
                    </a:lnTo>
                    <a:cubicBezTo>
                      <a:pt x="120" y="1102"/>
                      <a:pt x="120" y="1102"/>
                      <a:pt x="148" y="1074"/>
                    </a:cubicBezTo>
                    <a:lnTo>
                      <a:pt x="971" y="139"/>
                    </a:lnTo>
                    <a:cubicBezTo>
                      <a:pt x="999" y="110"/>
                      <a:pt x="999" y="47"/>
                      <a:pt x="971" y="19"/>
                    </a:cubicBezTo>
                    <a:cubicBezTo>
                      <a:pt x="960" y="7"/>
                      <a:pt x="942" y="0"/>
                      <a:pt x="923" y="0"/>
                    </a:cubicBez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7" name="Google Shape;817;p18"/>
              <p:cNvSpPr/>
              <p:nvPr/>
            </p:nvSpPr>
            <p:spPr>
              <a:xfrm>
                <a:off x="6792462" y="3086062"/>
                <a:ext cx="48238" cy="51949"/>
              </a:xfrm>
              <a:custGeom>
                <a:avLst/>
                <a:gdLst/>
                <a:ahLst/>
                <a:cxnLst/>
                <a:rect l="l" t="t" r="r" b="b"/>
                <a:pathLst>
                  <a:path w="1027" h="1106" extrusionOk="0">
                    <a:moveTo>
                      <a:pt x="936" y="1"/>
                    </a:moveTo>
                    <a:cubicBezTo>
                      <a:pt x="914" y="1"/>
                      <a:pt x="893" y="8"/>
                      <a:pt x="879" y="22"/>
                    </a:cubicBezTo>
                    <a:lnTo>
                      <a:pt x="28" y="957"/>
                    </a:lnTo>
                    <a:cubicBezTo>
                      <a:pt x="0" y="985"/>
                      <a:pt x="0" y="1049"/>
                      <a:pt x="56" y="1077"/>
                    </a:cubicBezTo>
                    <a:lnTo>
                      <a:pt x="85" y="1105"/>
                    </a:lnTo>
                    <a:cubicBezTo>
                      <a:pt x="113" y="1105"/>
                      <a:pt x="148" y="1077"/>
                      <a:pt x="148" y="1077"/>
                    </a:cubicBezTo>
                    <a:lnTo>
                      <a:pt x="992" y="142"/>
                    </a:lnTo>
                    <a:cubicBezTo>
                      <a:pt x="1027" y="106"/>
                      <a:pt x="1027" y="50"/>
                      <a:pt x="992" y="22"/>
                    </a:cubicBezTo>
                    <a:cubicBezTo>
                      <a:pt x="978" y="8"/>
                      <a:pt x="957" y="1"/>
                      <a:pt x="936" y="1"/>
                    </a:cubicBez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8" name="Google Shape;818;p18"/>
              <p:cNvSpPr/>
              <p:nvPr/>
            </p:nvSpPr>
            <p:spPr>
              <a:xfrm>
                <a:off x="6082053" y="3344394"/>
                <a:ext cx="228650" cy="513382"/>
              </a:xfrm>
              <a:custGeom>
                <a:avLst/>
                <a:gdLst/>
                <a:ahLst/>
                <a:cxnLst/>
                <a:rect l="l" t="t" r="r" b="b"/>
                <a:pathLst>
                  <a:path w="4868" h="10930" extrusionOk="0">
                    <a:moveTo>
                      <a:pt x="1" y="10930"/>
                    </a:moveTo>
                    <a:lnTo>
                      <a:pt x="4868" y="10930"/>
                    </a:lnTo>
                    <a:lnTo>
                      <a:pt x="4868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9" name="Google Shape;819;p18"/>
              <p:cNvSpPr/>
              <p:nvPr/>
            </p:nvSpPr>
            <p:spPr>
              <a:xfrm>
                <a:off x="6105680" y="3344394"/>
                <a:ext cx="202206" cy="513382"/>
              </a:xfrm>
              <a:custGeom>
                <a:avLst/>
                <a:gdLst/>
                <a:ahLst/>
                <a:cxnLst/>
                <a:rect l="l" t="t" r="r" b="b"/>
                <a:pathLst>
                  <a:path w="4305" h="10930" extrusionOk="0">
                    <a:moveTo>
                      <a:pt x="1" y="10930"/>
                    </a:moveTo>
                    <a:lnTo>
                      <a:pt x="4305" y="10930"/>
                    </a:lnTo>
                    <a:lnTo>
                      <a:pt x="4305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0" name="Google Shape;820;p18"/>
              <p:cNvSpPr/>
              <p:nvPr/>
            </p:nvSpPr>
            <p:spPr>
              <a:xfrm>
                <a:off x="6130479" y="3369193"/>
                <a:ext cx="136119" cy="50915"/>
              </a:xfrm>
              <a:custGeom>
                <a:avLst/>
                <a:gdLst/>
                <a:ahLst/>
                <a:cxnLst/>
                <a:rect l="l" t="t" r="r" b="b"/>
                <a:pathLst>
                  <a:path w="2898" h="1084" extrusionOk="0">
                    <a:moveTo>
                      <a:pt x="0" y="1083"/>
                    </a:moveTo>
                    <a:lnTo>
                      <a:pt x="2898" y="1083"/>
                    </a:lnTo>
                    <a:lnTo>
                      <a:pt x="289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1" name="Google Shape;821;p18"/>
              <p:cNvSpPr/>
              <p:nvPr/>
            </p:nvSpPr>
            <p:spPr>
              <a:xfrm>
                <a:off x="6060120" y="3308744"/>
                <a:ext cx="265615" cy="35697"/>
              </a:xfrm>
              <a:custGeom>
                <a:avLst/>
                <a:gdLst/>
                <a:ahLst/>
                <a:cxnLst/>
                <a:rect l="l" t="t" r="r" b="b"/>
                <a:pathLst>
                  <a:path w="5655" h="760" extrusionOk="0">
                    <a:moveTo>
                      <a:pt x="0" y="0"/>
                    </a:moveTo>
                    <a:lnTo>
                      <a:pt x="5655" y="0"/>
                    </a:lnTo>
                    <a:lnTo>
                      <a:pt x="5655" y="760"/>
                    </a:lnTo>
                    <a:lnTo>
                      <a:pt x="0" y="76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2" name="Google Shape;822;p18"/>
              <p:cNvSpPr/>
              <p:nvPr/>
            </p:nvSpPr>
            <p:spPr>
              <a:xfrm>
                <a:off x="6083557" y="3726912"/>
                <a:ext cx="224329" cy="130858"/>
              </a:xfrm>
              <a:custGeom>
                <a:avLst/>
                <a:gdLst/>
                <a:ahLst/>
                <a:cxnLst/>
                <a:rect l="l" t="t" r="r" b="b"/>
                <a:pathLst>
                  <a:path w="4776" h="2786" extrusionOk="0">
                    <a:moveTo>
                      <a:pt x="0" y="2786"/>
                    </a:moveTo>
                    <a:lnTo>
                      <a:pt x="4776" y="2786"/>
                    </a:lnTo>
                    <a:lnTo>
                      <a:pt x="4776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3" name="Google Shape;823;p18"/>
              <p:cNvSpPr/>
              <p:nvPr/>
            </p:nvSpPr>
            <p:spPr>
              <a:xfrm>
                <a:off x="5974871" y="3813808"/>
                <a:ext cx="199565" cy="50579"/>
              </a:xfrm>
              <a:custGeom>
                <a:avLst/>
                <a:gdLst/>
                <a:ahLst/>
                <a:cxnLst/>
                <a:rect l="l" t="t" r="r" b="b"/>
                <a:pathLst>
                  <a:path w="4249" h="936" extrusionOk="0">
                    <a:moveTo>
                      <a:pt x="1027" y="0"/>
                    </a:moveTo>
                    <a:lnTo>
                      <a:pt x="1027" y="0"/>
                    </a:lnTo>
                    <a:lnTo>
                      <a:pt x="1" y="0"/>
                    </a:lnTo>
                    <a:lnTo>
                      <a:pt x="1" y="936"/>
                    </a:lnTo>
                    <a:lnTo>
                      <a:pt x="4248" y="936"/>
                    </a:lnTo>
                    <a:lnTo>
                      <a:pt x="424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4" name="Google Shape;824;p18"/>
              <p:cNvSpPr/>
              <p:nvPr/>
            </p:nvSpPr>
            <p:spPr>
              <a:xfrm>
                <a:off x="6023108" y="3772519"/>
                <a:ext cx="188350" cy="41334"/>
              </a:xfrm>
              <a:custGeom>
                <a:avLst/>
                <a:gdLst/>
                <a:ahLst/>
                <a:cxnLst/>
                <a:rect l="l" t="t" r="r" b="b"/>
                <a:pathLst>
                  <a:path w="4010" h="880" extrusionOk="0">
                    <a:moveTo>
                      <a:pt x="0" y="0"/>
                    </a:moveTo>
                    <a:lnTo>
                      <a:pt x="0" y="879"/>
                    </a:lnTo>
                    <a:lnTo>
                      <a:pt x="4009" y="879"/>
                    </a:lnTo>
                    <a:lnTo>
                      <a:pt x="4009" y="0"/>
                    </a:lnTo>
                    <a:lnTo>
                      <a:pt x="816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5" name="Google Shape;825;p18"/>
              <p:cNvSpPr/>
              <p:nvPr/>
            </p:nvSpPr>
            <p:spPr>
              <a:xfrm>
                <a:off x="6061435" y="3726912"/>
                <a:ext cx="198213" cy="45655"/>
              </a:xfrm>
              <a:custGeom>
                <a:avLst/>
                <a:gdLst/>
                <a:ahLst/>
                <a:cxnLst/>
                <a:rect l="l" t="t" r="r" b="b"/>
                <a:pathLst>
                  <a:path w="4220" h="972" extrusionOk="0">
                    <a:moveTo>
                      <a:pt x="0" y="971"/>
                    </a:moveTo>
                    <a:lnTo>
                      <a:pt x="4220" y="971"/>
                    </a:lnTo>
                    <a:lnTo>
                      <a:pt x="422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6" name="Google Shape;826;p18"/>
              <p:cNvSpPr/>
              <p:nvPr/>
            </p:nvSpPr>
            <p:spPr>
              <a:xfrm>
                <a:off x="6250016" y="3550871"/>
                <a:ext cx="38703" cy="38703"/>
              </a:xfrm>
              <a:custGeom>
                <a:avLst/>
                <a:gdLst/>
                <a:ahLst/>
                <a:cxnLst/>
                <a:rect l="l" t="t" r="r" b="b"/>
                <a:pathLst>
                  <a:path w="824" h="824" extrusionOk="0">
                    <a:moveTo>
                      <a:pt x="824" y="408"/>
                    </a:moveTo>
                    <a:cubicBezTo>
                      <a:pt x="824" y="619"/>
                      <a:pt x="648" y="823"/>
                      <a:pt x="409" y="823"/>
                    </a:cubicBezTo>
                    <a:cubicBezTo>
                      <a:pt x="177" y="823"/>
                      <a:pt x="1" y="619"/>
                      <a:pt x="1" y="408"/>
                    </a:cubicBezTo>
                    <a:cubicBezTo>
                      <a:pt x="1" y="176"/>
                      <a:pt x="177" y="0"/>
                      <a:pt x="409" y="0"/>
                    </a:cubicBezTo>
                    <a:cubicBezTo>
                      <a:pt x="648" y="0"/>
                      <a:pt x="824" y="176"/>
                      <a:pt x="824" y="408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7" name="Google Shape;827;p18"/>
              <p:cNvSpPr/>
              <p:nvPr/>
            </p:nvSpPr>
            <p:spPr>
              <a:xfrm>
                <a:off x="7000206" y="3279670"/>
                <a:ext cx="477732" cy="578107"/>
              </a:xfrm>
              <a:custGeom>
                <a:avLst/>
                <a:gdLst/>
                <a:ahLst/>
                <a:cxnLst/>
                <a:rect l="l" t="t" r="r" b="b"/>
                <a:pathLst>
                  <a:path w="10171" h="12308" extrusionOk="0">
                    <a:moveTo>
                      <a:pt x="9819" y="0"/>
                    </a:moveTo>
                    <a:lnTo>
                      <a:pt x="1" y="0"/>
                    </a:lnTo>
                    <a:lnTo>
                      <a:pt x="1" y="12308"/>
                    </a:lnTo>
                    <a:lnTo>
                      <a:pt x="10171" y="12308"/>
                    </a:lnTo>
                    <a:lnTo>
                      <a:pt x="10171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8" name="Google Shape;828;p18"/>
              <p:cNvSpPr/>
              <p:nvPr/>
            </p:nvSpPr>
            <p:spPr>
              <a:xfrm>
                <a:off x="7477882" y="3279670"/>
                <a:ext cx="589051" cy="578107"/>
              </a:xfrm>
              <a:custGeom>
                <a:avLst/>
                <a:gdLst/>
                <a:ahLst/>
                <a:cxnLst/>
                <a:rect l="l" t="t" r="r" b="b"/>
                <a:pathLst>
                  <a:path w="12541" h="12308" extrusionOk="0">
                    <a:moveTo>
                      <a:pt x="1" y="0"/>
                    </a:moveTo>
                    <a:lnTo>
                      <a:pt x="1" y="12308"/>
                    </a:lnTo>
                    <a:lnTo>
                      <a:pt x="12540" y="12308"/>
                    </a:lnTo>
                    <a:lnTo>
                      <a:pt x="12540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9" name="Google Shape;829;p18"/>
              <p:cNvSpPr/>
              <p:nvPr/>
            </p:nvSpPr>
            <p:spPr>
              <a:xfrm>
                <a:off x="7576987" y="3486100"/>
                <a:ext cx="401734" cy="371674"/>
              </a:xfrm>
              <a:custGeom>
                <a:avLst/>
                <a:gdLst/>
                <a:ahLst/>
                <a:cxnLst/>
                <a:rect l="l" t="t" r="r" b="b"/>
                <a:pathLst>
                  <a:path w="8553" h="7913" extrusionOk="0">
                    <a:moveTo>
                      <a:pt x="0" y="7913"/>
                    </a:moveTo>
                    <a:lnTo>
                      <a:pt x="8553" y="7913"/>
                    </a:lnTo>
                    <a:lnTo>
                      <a:pt x="8553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0" name="Google Shape;830;p18"/>
              <p:cNvSpPr/>
              <p:nvPr/>
            </p:nvSpPr>
            <p:spPr>
              <a:xfrm>
                <a:off x="6968502" y="2981039"/>
                <a:ext cx="601592" cy="298682"/>
              </a:xfrm>
              <a:custGeom>
                <a:avLst/>
                <a:gdLst/>
                <a:ahLst/>
                <a:cxnLst/>
                <a:rect l="l" t="t" r="r" b="b"/>
                <a:pathLst>
                  <a:path w="12808" h="6359" extrusionOk="0">
                    <a:moveTo>
                      <a:pt x="1" y="5683"/>
                    </a:moveTo>
                    <a:lnTo>
                      <a:pt x="233" y="6358"/>
                    </a:lnTo>
                    <a:lnTo>
                      <a:pt x="10494" y="6358"/>
                    </a:lnTo>
                    <a:lnTo>
                      <a:pt x="1280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1" name="Google Shape;831;p18"/>
              <p:cNvSpPr/>
              <p:nvPr/>
            </p:nvSpPr>
            <p:spPr>
              <a:xfrm>
                <a:off x="7461349" y="2981039"/>
                <a:ext cx="642925" cy="298682"/>
              </a:xfrm>
              <a:custGeom>
                <a:avLst/>
                <a:gdLst/>
                <a:ahLst/>
                <a:cxnLst/>
                <a:rect l="l" t="t" r="r" b="b"/>
                <a:pathLst>
                  <a:path w="13688" h="6359" extrusionOk="0">
                    <a:moveTo>
                      <a:pt x="2315" y="0"/>
                    </a:moveTo>
                    <a:lnTo>
                      <a:pt x="13687" y="5655"/>
                    </a:lnTo>
                    <a:lnTo>
                      <a:pt x="13476" y="6358"/>
                    </a:lnTo>
                    <a:lnTo>
                      <a:pt x="1" y="6358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2" name="Google Shape;832;p18"/>
              <p:cNvSpPr/>
              <p:nvPr/>
            </p:nvSpPr>
            <p:spPr>
              <a:xfrm>
                <a:off x="7099311" y="3424335"/>
                <a:ext cx="298682" cy="120948"/>
              </a:xfrm>
              <a:custGeom>
                <a:avLst/>
                <a:gdLst/>
                <a:ahLst/>
                <a:cxnLst/>
                <a:rect l="l" t="t" r="r" b="b"/>
                <a:pathLst>
                  <a:path w="6359" h="2575" extrusionOk="0">
                    <a:moveTo>
                      <a:pt x="1" y="2575"/>
                    </a:moveTo>
                    <a:lnTo>
                      <a:pt x="6359" y="2575"/>
                    </a:lnTo>
                    <a:lnTo>
                      <a:pt x="6359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3" name="Google Shape;833;p18"/>
              <p:cNvSpPr/>
              <p:nvPr/>
            </p:nvSpPr>
            <p:spPr>
              <a:xfrm>
                <a:off x="7121434" y="3424335"/>
                <a:ext cx="276559" cy="120948"/>
              </a:xfrm>
              <a:custGeom>
                <a:avLst/>
                <a:gdLst/>
                <a:ahLst/>
                <a:cxnLst/>
                <a:rect l="l" t="t" r="r" b="b"/>
                <a:pathLst>
                  <a:path w="5888" h="2575" extrusionOk="0">
                    <a:moveTo>
                      <a:pt x="1" y="2575"/>
                    </a:moveTo>
                    <a:lnTo>
                      <a:pt x="5888" y="2575"/>
                    </a:lnTo>
                    <a:lnTo>
                      <a:pt x="5888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4" name="Google Shape;834;p18"/>
              <p:cNvSpPr/>
              <p:nvPr/>
            </p:nvSpPr>
            <p:spPr>
              <a:xfrm>
                <a:off x="7166712" y="3424335"/>
                <a:ext cx="74354" cy="120948"/>
              </a:xfrm>
              <a:custGeom>
                <a:avLst/>
                <a:gdLst/>
                <a:ahLst/>
                <a:cxnLst/>
                <a:rect l="l" t="t" r="r" b="b"/>
                <a:pathLst>
                  <a:path w="1583" h="2575" extrusionOk="0">
                    <a:moveTo>
                      <a:pt x="352" y="2575"/>
                    </a:moveTo>
                    <a:lnTo>
                      <a:pt x="1583" y="1"/>
                    </a:lnTo>
                    <a:lnTo>
                      <a:pt x="1231" y="1"/>
                    </a:lnTo>
                    <a:lnTo>
                      <a:pt x="0" y="2575"/>
                    </a:ln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5" name="Google Shape;835;p18"/>
              <p:cNvSpPr/>
              <p:nvPr/>
            </p:nvSpPr>
            <p:spPr>
              <a:xfrm>
                <a:off x="7209313" y="3424335"/>
                <a:ext cx="74400" cy="120948"/>
              </a:xfrm>
              <a:custGeom>
                <a:avLst/>
                <a:gdLst/>
                <a:ahLst/>
                <a:cxnLst/>
                <a:rect l="l" t="t" r="r" b="b"/>
                <a:pathLst>
                  <a:path w="1584" h="2575" extrusionOk="0">
                    <a:moveTo>
                      <a:pt x="352" y="2575"/>
                    </a:moveTo>
                    <a:lnTo>
                      <a:pt x="1583" y="1"/>
                    </a:lnTo>
                    <a:lnTo>
                      <a:pt x="1232" y="1"/>
                    </a:lnTo>
                    <a:lnTo>
                      <a:pt x="1" y="2575"/>
                    </a:ln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6" name="Google Shape;836;p18"/>
              <p:cNvSpPr/>
              <p:nvPr/>
            </p:nvSpPr>
            <p:spPr>
              <a:xfrm>
                <a:off x="6598198" y="3392631"/>
                <a:ext cx="315216" cy="229965"/>
              </a:xfrm>
              <a:custGeom>
                <a:avLst/>
                <a:gdLst/>
                <a:ahLst/>
                <a:cxnLst/>
                <a:rect l="l" t="t" r="r" b="b"/>
                <a:pathLst>
                  <a:path w="6711" h="4896" extrusionOk="0">
                    <a:moveTo>
                      <a:pt x="1" y="4895"/>
                    </a:moveTo>
                    <a:lnTo>
                      <a:pt x="6710" y="4895"/>
                    </a:lnTo>
                    <a:lnTo>
                      <a:pt x="671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7" name="Google Shape;837;p18"/>
              <p:cNvSpPr/>
              <p:nvPr/>
            </p:nvSpPr>
            <p:spPr>
              <a:xfrm>
                <a:off x="6598198" y="3392631"/>
                <a:ext cx="293422" cy="229965"/>
              </a:xfrm>
              <a:custGeom>
                <a:avLst/>
                <a:gdLst/>
                <a:ahLst/>
                <a:cxnLst/>
                <a:rect l="l" t="t" r="r" b="b"/>
                <a:pathLst>
                  <a:path w="6247" h="4896" extrusionOk="0">
                    <a:moveTo>
                      <a:pt x="1" y="4895"/>
                    </a:moveTo>
                    <a:lnTo>
                      <a:pt x="6246" y="4895"/>
                    </a:lnTo>
                    <a:lnTo>
                      <a:pt x="6246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8" name="Google Shape;838;p18"/>
              <p:cNvSpPr/>
              <p:nvPr/>
            </p:nvSpPr>
            <p:spPr>
              <a:xfrm>
                <a:off x="6738588" y="3392631"/>
                <a:ext cx="12588" cy="229965"/>
              </a:xfrm>
              <a:custGeom>
                <a:avLst/>
                <a:gdLst/>
                <a:ahLst/>
                <a:cxnLst/>
                <a:rect l="l" t="t" r="r" b="b"/>
                <a:pathLst>
                  <a:path w="268" h="4896" extrusionOk="0">
                    <a:moveTo>
                      <a:pt x="1" y="4895"/>
                    </a:moveTo>
                    <a:lnTo>
                      <a:pt x="1" y="0"/>
                    </a:lnTo>
                    <a:lnTo>
                      <a:pt x="268" y="0"/>
                    </a:lnTo>
                    <a:lnTo>
                      <a:pt x="268" y="489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9" name="Google Shape;839;p18"/>
              <p:cNvSpPr/>
              <p:nvPr/>
            </p:nvSpPr>
            <p:spPr>
              <a:xfrm>
                <a:off x="6876349" y="3392631"/>
                <a:ext cx="15265" cy="229965"/>
              </a:xfrm>
              <a:custGeom>
                <a:avLst/>
                <a:gdLst/>
                <a:ahLst/>
                <a:cxnLst/>
                <a:rect l="l" t="t" r="r" b="b"/>
                <a:pathLst>
                  <a:path w="325" h="4896" extrusionOk="0">
                    <a:moveTo>
                      <a:pt x="1" y="4895"/>
                    </a:moveTo>
                    <a:lnTo>
                      <a:pt x="324" y="4895"/>
                    </a:lnTo>
                    <a:lnTo>
                      <a:pt x="324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0" name="Google Shape;840;p18"/>
              <p:cNvSpPr/>
              <p:nvPr/>
            </p:nvSpPr>
            <p:spPr>
              <a:xfrm>
                <a:off x="6598198" y="3500003"/>
                <a:ext cx="293422" cy="13903"/>
              </a:xfrm>
              <a:custGeom>
                <a:avLst/>
                <a:gdLst/>
                <a:ahLst/>
                <a:cxnLst/>
                <a:rect l="l" t="t" r="r" b="b"/>
                <a:pathLst>
                  <a:path w="6247" h="296" extrusionOk="0">
                    <a:moveTo>
                      <a:pt x="1" y="296"/>
                    </a:moveTo>
                    <a:lnTo>
                      <a:pt x="6246" y="296"/>
                    </a:lnTo>
                    <a:lnTo>
                      <a:pt x="6246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1" name="Google Shape;841;p18"/>
              <p:cNvSpPr/>
              <p:nvPr/>
            </p:nvSpPr>
            <p:spPr>
              <a:xfrm>
                <a:off x="6640799" y="3430019"/>
                <a:ext cx="45655" cy="50869"/>
              </a:xfrm>
              <a:custGeom>
                <a:avLst/>
                <a:gdLst/>
                <a:ahLst/>
                <a:cxnLst/>
                <a:rect l="l" t="t" r="r" b="b"/>
                <a:pathLst>
                  <a:path w="972" h="1083" extrusionOk="0">
                    <a:moveTo>
                      <a:pt x="884" y="1"/>
                    </a:moveTo>
                    <a:cubicBezTo>
                      <a:pt x="861" y="1"/>
                      <a:pt x="838" y="10"/>
                      <a:pt x="824" y="27"/>
                    </a:cubicBezTo>
                    <a:lnTo>
                      <a:pt x="36" y="935"/>
                    </a:lnTo>
                    <a:cubicBezTo>
                      <a:pt x="1" y="963"/>
                      <a:pt x="1" y="1019"/>
                      <a:pt x="36" y="1047"/>
                    </a:cubicBezTo>
                    <a:cubicBezTo>
                      <a:pt x="36" y="1047"/>
                      <a:pt x="64" y="1082"/>
                      <a:pt x="92" y="1082"/>
                    </a:cubicBezTo>
                    <a:cubicBezTo>
                      <a:pt x="92" y="1082"/>
                      <a:pt x="121" y="1047"/>
                      <a:pt x="149" y="1047"/>
                    </a:cubicBezTo>
                    <a:lnTo>
                      <a:pt x="943" y="112"/>
                    </a:lnTo>
                    <a:cubicBezTo>
                      <a:pt x="972" y="84"/>
                      <a:pt x="972" y="55"/>
                      <a:pt x="943" y="27"/>
                    </a:cubicBezTo>
                    <a:cubicBezTo>
                      <a:pt x="929" y="10"/>
                      <a:pt x="906" y="1"/>
                      <a:pt x="884" y="1"/>
                    </a:cubicBez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2" name="Google Shape;842;p18"/>
              <p:cNvSpPr/>
              <p:nvPr/>
            </p:nvSpPr>
            <p:spPr>
              <a:xfrm>
                <a:off x="6807633" y="3533351"/>
                <a:ext cx="46641" cy="50587"/>
              </a:xfrm>
              <a:custGeom>
                <a:avLst/>
                <a:gdLst/>
                <a:ahLst/>
                <a:cxnLst/>
                <a:rect l="l" t="t" r="r" b="b"/>
                <a:pathLst>
                  <a:path w="993" h="1077" extrusionOk="0">
                    <a:moveTo>
                      <a:pt x="907" y="1"/>
                    </a:moveTo>
                    <a:cubicBezTo>
                      <a:pt x="885" y="1"/>
                      <a:pt x="862" y="8"/>
                      <a:pt x="845" y="22"/>
                    </a:cubicBezTo>
                    <a:lnTo>
                      <a:pt x="29" y="929"/>
                    </a:lnTo>
                    <a:cubicBezTo>
                      <a:pt x="1" y="957"/>
                      <a:pt x="29" y="1020"/>
                      <a:pt x="57" y="1048"/>
                    </a:cubicBezTo>
                    <a:lnTo>
                      <a:pt x="85" y="1077"/>
                    </a:lnTo>
                    <a:cubicBezTo>
                      <a:pt x="113" y="1077"/>
                      <a:pt x="141" y="1048"/>
                      <a:pt x="141" y="1048"/>
                    </a:cubicBezTo>
                    <a:lnTo>
                      <a:pt x="964" y="113"/>
                    </a:lnTo>
                    <a:cubicBezTo>
                      <a:pt x="992" y="78"/>
                      <a:pt x="992" y="50"/>
                      <a:pt x="964" y="22"/>
                    </a:cubicBezTo>
                    <a:cubicBezTo>
                      <a:pt x="950" y="8"/>
                      <a:pt x="929" y="1"/>
                      <a:pt x="907" y="1"/>
                    </a:cubicBez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3" name="Google Shape;843;p18"/>
              <p:cNvSpPr/>
              <p:nvPr/>
            </p:nvSpPr>
            <p:spPr>
              <a:xfrm>
                <a:off x="6775929" y="3544248"/>
                <a:ext cx="45279" cy="50587"/>
              </a:xfrm>
              <a:custGeom>
                <a:avLst/>
                <a:gdLst/>
                <a:ahLst/>
                <a:cxnLst/>
                <a:rect l="l" t="t" r="r" b="b"/>
                <a:pathLst>
                  <a:path w="964" h="1077" extrusionOk="0">
                    <a:moveTo>
                      <a:pt x="894" y="1"/>
                    </a:moveTo>
                    <a:cubicBezTo>
                      <a:pt x="880" y="1"/>
                      <a:pt x="866" y="8"/>
                      <a:pt x="851" y="22"/>
                    </a:cubicBezTo>
                    <a:lnTo>
                      <a:pt x="29" y="964"/>
                    </a:lnTo>
                    <a:cubicBezTo>
                      <a:pt x="0" y="992"/>
                      <a:pt x="0" y="1020"/>
                      <a:pt x="29" y="1048"/>
                    </a:cubicBezTo>
                    <a:cubicBezTo>
                      <a:pt x="29" y="1077"/>
                      <a:pt x="57" y="1077"/>
                      <a:pt x="85" y="1077"/>
                    </a:cubicBezTo>
                    <a:cubicBezTo>
                      <a:pt x="85" y="1077"/>
                      <a:pt x="113" y="1077"/>
                      <a:pt x="148" y="1048"/>
                    </a:cubicBezTo>
                    <a:lnTo>
                      <a:pt x="964" y="141"/>
                    </a:lnTo>
                    <a:cubicBezTo>
                      <a:pt x="964" y="113"/>
                      <a:pt x="964" y="57"/>
                      <a:pt x="936" y="22"/>
                    </a:cubicBezTo>
                    <a:cubicBezTo>
                      <a:pt x="922" y="8"/>
                      <a:pt x="908" y="1"/>
                      <a:pt x="894" y="1"/>
                    </a:cubicBezTo>
                    <a:close/>
                  </a:path>
                </a:pathLst>
              </a:custGeom>
              <a:solidFill>
                <a:srgbClr val="4E4958">
                  <a:alpha val="168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4" name="Google Shape;844;p18"/>
              <p:cNvSpPr/>
              <p:nvPr/>
            </p:nvSpPr>
            <p:spPr>
              <a:xfrm>
                <a:off x="6968502" y="2981039"/>
                <a:ext cx="601592" cy="298682"/>
              </a:xfrm>
              <a:custGeom>
                <a:avLst/>
                <a:gdLst/>
                <a:ahLst/>
                <a:cxnLst/>
                <a:rect l="l" t="t" r="r" b="b"/>
                <a:pathLst>
                  <a:path w="12808" h="6359" extrusionOk="0">
                    <a:moveTo>
                      <a:pt x="1" y="5683"/>
                    </a:moveTo>
                    <a:lnTo>
                      <a:pt x="233" y="6358"/>
                    </a:lnTo>
                    <a:lnTo>
                      <a:pt x="10494" y="6358"/>
                    </a:lnTo>
                    <a:lnTo>
                      <a:pt x="12808" y="0"/>
                    </a:lnTo>
                    <a:close/>
                  </a:path>
                </a:pathLst>
              </a:custGeom>
              <a:solidFill>
                <a:srgbClr val="332B45">
                  <a:alpha val="5687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45" name="Google Shape;845;p18"/>
            <p:cNvSpPr/>
            <p:nvPr/>
          </p:nvSpPr>
          <p:spPr>
            <a:xfrm>
              <a:off x="8428911" y="3679125"/>
              <a:ext cx="363955" cy="503182"/>
            </a:xfrm>
            <a:custGeom>
              <a:avLst/>
              <a:gdLst/>
              <a:ahLst/>
              <a:cxnLst/>
              <a:rect l="l" t="t" r="r" b="b"/>
              <a:pathLst>
                <a:path w="12864" h="17785" extrusionOk="0">
                  <a:moveTo>
                    <a:pt x="6478" y="3219"/>
                  </a:moveTo>
                  <a:cubicBezTo>
                    <a:pt x="8152" y="3219"/>
                    <a:pt x="9495" y="4569"/>
                    <a:pt x="9495" y="6243"/>
                  </a:cubicBezTo>
                  <a:cubicBezTo>
                    <a:pt x="9495" y="7910"/>
                    <a:pt x="8116" y="9260"/>
                    <a:pt x="6450" y="9260"/>
                  </a:cubicBezTo>
                  <a:cubicBezTo>
                    <a:pt x="4811" y="9260"/>
                    <a:pt x="3461" y="7882"/>
                    <a:pt x="3461" y="6243"/>
                  </a:cubicBezTo>
                  <a:cubicBezTo>
                    <a:pt x="3461" y="4569"/>
                    <a:pt x="4811" y="3219"/>
                    <a:pt x="6478" y="3219"/>
                  </a:cubicBezTo>
                  <a:close/>
                  <a:moveTo>
                    <a:pt x="6470" y="1"/>
                  </a:moveTo>
                  <a:cubicBezTo>
                    <a:pt x="4106" y="1"/>
                    <a:pt x="1916" y="1340"/>
                    <a:pt x="880" y="3458"/>
                  </a:cubicBezTo>
                  <a:cubicBezTo>
                    <a:pt x="148" y="4949"/>
                    <a:pt x="0" y="6475"/>
                    <a:pt x="591" y="8030"/>
                  </a:cubicBezTo>
                  <a:cubicBezTo>
                    <a:pt x="795" y="8557"/>
                    <a:pt x="1027" y="9085"/>
                    <a:pt x="1259" y="9612"/>
                  </a:cubicBezTo>
                  <a:cubicBezTo>
                    <a:pt x="2202" y="11546"/>
                    <a:pt x="3341" y="13361"/>
                    <a:pt x="4572" y="15119"/>
                  </a:cubicBezTo>
                  <a:cubicBezTo>
                    <a:pt x="5163" y="16026"/>
                    <a:pt x="5803" y="16877"/>
                    <a:pt x="6450" y="17784"/>
                  </a:cubicBezTo>
                  <a:cubicBezTo>
                    <a:pt x="6569" y="17672"/>
                    <a:pt x="6625" y="17609"/>
                    <a:pt x="6682" y="17524"/>
                  </a:cubicBezTo>
                  <a:cubicBezTo>
                    <a:pt x="7737" y="15998"/>
                    <a:pt x="8820" y="14472"/>
                    <a:pt x="9847" y="12925"/>
                  </a:cubicBezTo>
                  <a:cubicBezTo>
                    <a:pt x="10754" y="11483"/>
                    <a:pt x="11577" y="9992"/>
                    <a:pt x="12224" y="8409"/>
                  </a:cubicBezTo>
                  <a:cubicBezTo>
                    <a:pt x="12751" y="7122"/>
                    <a:pt x="12864" y="5828"/>
                    <a:pt x="12456" y="4485"/>
                  </a:cubicBezTo>
                  <a:cubicBezTo>
                    <a:pt x="11752" y="2023"/>
                    <a:pt x="9586" y="230"/>
                    <a:pt x="7033" y="26"/>
                  </a:cubicBezTo>
                  <a:cubicBezTo>
                    <a:pt x="6845" y="9"/>
                    <a:pt x="6657" y="1"/>
                    <a:pt x="647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85725" dist="142875" dir="8280000" algn="bl" rotWithShape="0">
                <a:schemeClr val="dk1">
                  <a:alpha val="2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46" name="Google Shape;846;p18"/>
          <p:cNvGrpSpPr/>
          <p:nvPr/>
        </p:nvGrpSpPr>
        <p:grpSpPr>
          <a:xfrm>
            <a:off x="-630649" y="918517"/>
            <a:ext cx="1499092" cy="689481"/>
            <a:chOff x="8727226" y="1200842"/>
            <a:chExt cx="1499092" cy="689481"/>
          </a:xfrm>
        </p:grpSpPr>
        <p:sp>
          <p:nvSpPr>
            <p:cNvPr id="847" name="Google Shape;847;p18"/>
            <p:cNvSpPr/>
            <p:nvPr/>
          </p:nvSpPr>
          <p:spPr>
            <a:xfrm>
              <a:off x="9624259" y="1200842"/>
              <a:ext cx="602060" cy="161345"/>
            </a:xfrm>
            <a:custGeom>
              <a:avLst/>
              <a:gdLst/>
              <a:ahLst/>
              <a:cxnLst/>
              <a:rect l="l" t="t" r="r" b="b"/>
              <a:pathLst>
                <a:path w="15093" h="4045" extrusionOk="0">
                  <a:moveTo>
                    <a:pt x="15065" y="4045"/>
                  </a:moveTo>
                  <a:cubicBezTo>
                    <a:pt x="15065" y="3989"/>
                    <a:pt x="15093" y="3904"/>
                    <a:pt x="15093" y="3813"/>
                  </a:cubicBezTo>
                  <a:cubicBezTo>
                    <a:pt x="15093" y="1703"/>
                    <a:pt x="13046" y="1"/>
                    <a:pt x="10550" y="1"/>
                  </a:cubicBezTo>
                  <a:cubicBezTo>
                    <a:pt x="8615" y="1"/>
                    <a:pt x="6977" y="1028"/>
                    <a:pt x="6330" y="2462"/>
                  </a:cubicBezTo>
                  <a:cubicBezTo>
                    <a:pt x="5662" y="1851"/>
                    <a:pt x="4691" y="1471"/>
                    <a:pt x="3636" y="1471"/>
                  </a:cubicBezTo>
                  <a:cubicBezTo>
                    <a:pt x="1793" y="1471"/>
                    <a:pt x="295" y="2582"/>
                    <a:pt x="0" y="404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18"/>
            <p:cNvSpPr/>
            <p:nvPr/>
          </p:nvSpPr>
          <p:spPr>
            <a:xfrm>
              <a:off x="8727226" y="1627548"/>
              <a:ext cx="977989" cy="262775"/>
            </a:xfrm>
            <a:custGeom>
              <a:avLst/>
              <a:gdLst/>
              <a:ahLst/>
              <a:cxnLst/>
              <a:rect l="l" t="t" r="r" b="b"/>
              <a:pathLst>
                <a:path w="13744" h="3693" extrusionOk="0">
                  <a:moveTo>
                    <a:pt x="13743" y="3693"/>
                  </a:moveTo>
                  <a:lnTo>
                    <a:pt x="13743" y="3489"/>
                  </a:lnTo>
                  <a:cubicBezTo>
                    <a:pt x="13743" y="1555"/>
                    <a:pt x="11894" y="1"/>
                    <a:pt x="9608" y="1"/>
                  </a:cubicBezTo>
                  <a:cubicBezTo>
                    <a:pt x="7850" y="1"/>
                    <a:pt x="6359" y="943"/>
                    <a:pt x="5768" y="2230"/>
                  </a:cubicBezTo>
                  <a:cubicBezTo>
                    <a:pt x="5156" y="1674"/>
                    <a:pt x="4277" y="1323"/>
                    <a:pt x="3306" y="1323"/>
                  </a:cubicBezTo>
                  <a:cubicBezTo>
                    <a:pt x="1639" y="1323"/>
                    <a:pt x="261" y="2350"/>
                    <a:pt x="1" y="369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849" name="Google Shape;849;p18"/>
          <p:cNvCxnSpPr/>
          <p:nvPr/>
        </p:nvCxnSpPr>
        <p:spPr>
          <a:xfrm>
            <a:off x="0" y="337575"/>
            <a:ext cx="91500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50" name="Google Shape;850;p18"/>
          <p:cNvSpPr/>
          <p:nvPr/>
        </p:nvSpPr>
        <p:spPr>
          <a:xfrm rot="-5400000">
            <a:off x="26100" y="181575"/>
            <a:ext cx="259800" cy="31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5100" y="445025"/>
            <a:ext cx="7713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 Black"/>
              <a:buNone/>
              <a:defRPr sz="3000">
                <a:solidFill>
                  <a:schemeClr val="dk1"/>
                </a:solidFill>
                <a:latin typeface="Raleway Black"/>
                <a:ea typeface="Raleway Black"/>
                <a:cs typeface="Raleway Black"/>
                <a:sym typeface="Raleway Blac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5100" y="1152475"/>
            <a:ext cx="7713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●"/>
              <a:defRPr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○"/>
              <a:defRPr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■"/>
              <a:defRPr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●"/>
              <a:defRPr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○"/>
              <a:defRPr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■"/>
              <a:defRPr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●"/>
              <a:defRPr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○"/>
              <a:defRPr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Montserrat"/>
              <a:buChar char="■"/>
              <a:defRPr sz="12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4" r:id="rId4"/>
    <p:sldLayoutId id="2147483655" r:id="rId5"/>
    <p:sldLayoutId id="2147483656" r:id="rId6"/>
    <p:sldLayoutId id="2147483658" r:id="rId7"/>
    <p:sldLayoutId id="2147483660" r:id="rId8"/>
    <p:sldLayoutId id="2147483664" r:id="rId9"/>
    <p:sldLayoutId id="2147483669" r:id="rId10"/>
    <p:sldLayoutId id="2147483670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4" name="Google Shape;1254;p28"/>
          <p:cNvSpPr txBox="1">
            <a:spLocks noGrp="1"/>
          </p:cNvSpPr>
          <p:nvPr>
            <p:ph type="subTitle" idx="1"/>
          </p:nvPr>
        </p:nvSpPr>
        <p:spPr>
          <a:xfrm>
            <a:off x="645902" y="2547773"/>
            <a:ext cx="5153749" cy="75013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dirty="0" smtClean="0"/>
              <a:t>Leasing Process</a:t>
            </a:r>
            <a:endParaRPr sz="4000" b="1" dirty="0"/>
          </a:p>
        </p:txBody>
      </p:sp>
      <p:sp>
        <p:nvSpPr>
          <p:cNvPr id="1253" name="Google Shape;1253;p28"/>
          <p:cNvSpPr txBox="1">
            <a:spLocks noGrp="1"/>
          </p:cNvSpPr>
          <p:nvPr>
            <p:ph type="ctrTitle"/>
          </p:nvPr>
        </p:nvSpPr>
        <p:spPr>
          <a:xfrm>
            <a:off x="645902" y="1610249"/>
            <a:ext cx="7419165" cy="84570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 smtClean="0"/>
              <a:t>OAK TRUST PROPERTIES</a:t>
            </a:r>
            <a:endParaRPr sz="4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551" y="192329"/>
            <a:ext cx="1855630" cy="74200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8" name="Google Shape;1508;p33"/>
          <p:cNvSpPr txBox="1">
            <a:spLocks noGrp="1"/>
          </p:cNvSpPr>
          <p:nvPr>
            <p:ph type="title"/>
          </p:nvPr>
        </p:nvSpPr>
        <p:spPr>
          <a:xfrm>
            <a:off x="565150" y="349775"/>
            <a:ext cx="785885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ADVERTISING</a:t>
            </a:r>
            <a:endParaRPr dirty="0"/>
          </a:p>
        </p:txBody>
      </p:sp>
      <p:sp>
        <p:nvSpPr>
          <p:cNvPr id="1509" name="Google Shape;1509;p33"/>
          <p:cNvSpPr txBox="1">
            <a:spLocks noGrp="1"/>
          </p:cNvSpPr>
          <p:nvPr>
            <p:ph type="subTitle" idx="3"/>
          </p:nvPr>
        </p:nvSpPr>
        <p:spPr>
          <a:xfrm>
            <a:off x="907036" y="1432005"/>
            <a:ext cx="3354133" cy="275408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l">
              <a:buFont typeface="Wingdings" panose="05000000000000000000" pitchFamily="2" charset="2"/>
              <a:buChar char="ü"/>
            </a:pPr>
            <a:r>
              <a:rPr lang="en-US" sz="1400" dirty="0" smtClean="0"/>
              <a:t>Pictures </a:t>
            </a:r>
            <a:r>
              <a:rPr lang="en-US" sz="1400" dirty="0"/>
              <a:t>of the property are taken with an iPhone and edited using </a:t>
            </a:r>
            <a:r>
              <a:rPr lang="en-US" sz="1400" dirty="0" err="1"/>
              <a:t>Fotor</a:t>
            </a:r>
            <a:endParaRPr lang="en-US" sz="1400" dirty="0"/>
          </a:p>
          <a:p>
            <a:pPr marL="171450" lvl="0" indent="-171450" algn="l">
              <a:buFont typeface="Wingdings" panose="05000000000000000000" pitchFamily="2" charset="2"/>
              <a:buChar char="ü"/>
            </a:pPr>
            <a:r>
              <a:rPr lang="en-US" sz="1400" dirty="0" smtClean="0"/>
              <a:t>Property </a:t>
            </a:r>
            <a:r>
              <a:rPr lang="en-US" sz="1400" dirty="0"/>
              <a:t>floorplans are scanned and created using </a:t>
            </a:r>
            <a:r>
              <a:rPr lang="en-US" sz="1400" dirty="0" err="1"/>
              <a:t>FloPlan</a:t>
            </a:r>
            <a:r>
              <a:rPr lang="en-US" sz="1400" dirty="0"/>
              <a:t>.</a:t>
            </a:r>
          </a:p>
          <a:p>
            <a:pPr marL="171450" lvl="0" indent="-171450" algn="l">
              <a:buFont typeface="Wingdings" panose="05000000000000000000" pitchFamily="2" charset="2"/>
              <a:buChar char="ü"/>
            </a:pPr>
            <a:r>
              <a:rPr lang="en-US" sz="1400" dirty="0" smtClean="0"/>
              <a:t>Yard </a:t>
            </a:r>
            <a:r>
              <a:rPr lang="en-US" sz="1400" dirty="0"/>
              <a:t>signs are installed in areas or neighborhoods that allow them. If </a:t>
            </a:r>
            <a:r>
              <a:rPr lang="en-US" sz="1400" dirty="0" smtClean="0"/>
              <a:t>a yard </a:t>
            </a:r>
            <a:r>
              <a:rPr lang="en-US" sz="1400" dirty="0"/>
              <a:t>sign is not allowed, a sign is typically placed on an interior window </a:t>
            </a:r>
            <a:r>
              <a:rPr lang="en-US" sz="1400" dirty="0" smtClean="0"/>
              <a:t>at the </a:t>
            </a:r>
            <a:r>
              <a:rPr lang="en-US" sz="1400" dirty="0"/>
              <a:t>home.</a:t>
            </a:r>
            <a:endParaRPr sz="1400" dirty="0"/>
          </a:p>
        </p:txBody>
      </p:sp>
      <p:sp>
        <p:nvSpPr>
          <p:cNvPr id="1510" name="Google Shape;1510;p33"/>
          <p:cNvSpPr txBox="1">
            <a:spLocks noGrp="1"/>
          </p:cNvSpPr>
          <p:nvPr>
            <p:ph type="subTitle" idx="1"/>
          </p:nvPr>
        </p:nvSpPr>
        <p:spPr>
          <a:xfrm>
            <a:off x="838200" y="1008905"/>
            <a:ext cx="3538978" cy="50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/>
            <a:r>
              <a:rPr lang="en-PH" sz="1600" b="1" dirty="0"/>
              <a:t> </a:t>
            </a:r>
            <a:r>
              <a:rPr lang="en-PH" sz="1600" b="1" dirty="0" smtClean="0"/>
              <a:t>PHOTOS/FLOORPLANS/SIGNS</a:t>
            </a:r>
            <a:endParaRPr sz="1600" b="1" dirty="0"/>
          </a:p>
        </p:txBody>
      </p:sp>
      <p:sp>
        <p:nvSpPr>
          <p:cNvPr id="1511" name="Google Shape;1511;p33"/>
          <p:cNvSpPr txBox="1">
            <a:spLocks noGrp="1"/>
          </p:cNvSpPr>
          <p:nvPr>
            <p:ph type="subTitle" idx="2"/>
          </p:nvPr>
        </p:nvSpPr>
        <p:spPr>
          <a:xfrm>
            <a:off x="4854053" y="1008905"/>
            <a:ext cx="3152710" cy="50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 smtClean="0"/>
              <a:t>LISTINGS</a:t>
            </a:r>
            <a:endParaRPr sz="1600" b="1" dirty="0"/>
          </a:p>
        </p:txBody>
      </p:sp>
      <p:sp>
        <p:nvSpPr>
          <p:cNvPr id="1512" name="Google Shape;1512;p33"/>
          <p:cNvSpPr txBox="1">
            <a:spLocks noGrp="1"/>
          </p:cNvSpPr>
          <p:nvPr>
            <p:ph type="subTitle" idx="4"/>
          </p:nvPr>
        </p:nvSpPr>
        <p:spPr>
          <a:xfrm>
            <a:off x="4854053" y="1432005"/>
            <a:ext cx="3314075" cy="319207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l">
              <a:buFont typeface="Wingdings" panose="05000000000000000000" pitchFamily="2" charset="2"/>
              <a:buChar char="ü"/>
            </a:pPr>
            <a:r>
              <a:rPr lang="en-US" sz="1400" dirty="0" smtClean="0"/>
              <a:t>Properties </a:t>
            </a:r>
            <a:r>
              <a:rPr lang="en-US" sz="1400" dirty="0"/>
              <a:t>are listed thru </a:t>
            </a:r>
            <a:r>
              <a:rPr lang="en-US" sz="1400" dirty="0" err="1"/>
              <a:t>Appfolio</a:t>
            </a:r>
            <a:r>
              <a:rPr lang="en-US" sz="1400" dirty="0"/>
              <a:t> on our </a:t>
            </a:r>
            <a:r>
              <a:rPr lang="en-US" sz="1400" dirty="0" smtClean="0"/>
              <a:t>website, https</a:t>
            </a:r>
            <a:r>
              <a:rPr lang="en-US" sz="1400" dirty="0"/>
              <a:t>://oaktrustproperties.com/, MLS and Tenant Turner.</a:t>
            </a:r>
          </a:p>
          <a:p>
            <a:pPr marL="171450" lvl="0" indent="-171450" algn="l">
              <a:buFont typeface="Wingdings" panose="05000000000000000000" pitchFamily="2" charset="2"/>
              <a:buChar char="ü"/>
            </a:pPr>
            <a:r>
              <a:rPr lang="en-US" sz="1400" dirty="0" smtClean="0"/>
              <a:t>Tenant </a:t>
            </a:r>
            <a:r>
              <a:rPr lang="en-US" sz="1400" dirty="0"/>
              <a:t>Turner feeds out to several different websites including </a:t>
            </a:r>
            <a:r>
              <a:rPr lang="en-US" sz="1400" dirty="0" smtClean="0"/>
              <a:t>Zillow, Trulia</a:t>
            </a:r>
            <a:r>
              <a:rPr lang="en-US" sz="1400" dirty="0"/>
              <a:t>, Realtor.com, </a:t>
            </a:r>
            <a:r>
              <a:rPr lang="en-US" sz="1400" dirty="0" err="1"/>
              <a:t>Zumper</a:t>
            </a:r>
            <a:r>
              <a:rPr lang="en-US" sz="1400" dirty="0"/>
              <a:t>, Apartment Advisor, Rental </a:t>
            </a:r>
            <a:r>
              <a:rPr lang="en-US" sz="1400" dirty="0" smtClean="0"/>
              <a:t>Source, Apartment </a:t>
            </a:r>
            <a:r>
              <a:rPr lang="en-US" sz="1400" dirty="0"/>
              <a:t>List, Rental Beast, and Apartments.com.</a:t>
            </a:r>
          </a:p>
          <a:p>
            <a:pPr marL="171450" lvl="0" indent="-171450" algn="l">
              <a:buFont typeface="Wingdings" panose="05000000000000000000" pitchFamily="2" charset="2"/>
              <a:buChar char="ü"/>
            </a:pPr>
            <a:r>
              <a:rPr lang="en-US" sz="1400" dirty="0" smtClean="0"/>
              <a:t>All </a:t>
            </a:r>
            <a:r>
              <a:rPr lang="en-US" sz="1400" dirty="0"/>
              <a:t>advertising directs prospects to Tenant Turner to schedule showings.</a:t>
            </a:r>
            <a:endParaRPr sz="1400" dirty="0"/>
          </a:p>
        </p:txBody>
      </p:sp>
      <p:cxnSp>
        <p:nvCxnSpPr>
          <p:cNvPr id="1513" name="Google Shape;1513;p33"/>
          <p:cNvCxnSpPr/>
          <p:nvPr/>
        </p:nvCxnSpPr>
        <p:spPr>
          <a:xfrm>
            <a:off x="0" y="337575"/>
            <a:ext cx="91500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14" name="Google Shape;1514;p33"/>
          <p:cNvSpPr/>
          <p:nvPr/>
        </p:nvSpPr>
        <p:spPr>
          <a:xfrm rot="-5400000">
            <a:off x="26100" y="181575"/>
            <a:ext cx="259800" cy="31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8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4" name="Google Shape;1864;p41"/>
          <p:cNvSpPr txBox="1">
            <a:spLocks noGrp="1"/>
          </p:cNvSpPr>
          <p:nvPr>
            <p:ph type="subTitle" idx="1"/>
          </p:nvPr>
        </p:nvSpPr>
        <p:spPr>
          <a:xfrm>
            <a:off x="431800" y="1769597"/>
            <a:ext cx="8299450" cy="283415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23850" lvl="0" indent="-171450">
              <a:buSzPts val="1200"/>
              <a:buFont typeface="Wingdings" panose="05000000000000000000" pitchFamily="2" charset="2"/>
              <a:buChar char="Ø"/>
            </a:pPr>
            <a:r>
              <a:rPr lang="en-US" dirty="0" smtClean="0"/>
              <a:t>A </a:t>
            </a:r>
            <a:r>
              <a:rPr lang="en-US" dirty="0"/>
              <a:t>prospective tenant calls the phone number on one of our listings </a:t>
            </a:r>
            <a:r>
              <a:rPr lang="en-US" dirty="0" smtClean="0"/>
              <a:t>via Zillow</a:t>
            </a:r>
            <a:r>
              <a:rPr lang="en-US" dirty="0"/>
              <a:t>, Trulia, etc.</a:t>
            </a:r>
          </a:p>
          <a:p>
            <a:pPr marL="323850" lvl="0" indent="-171450">
              <a:buSzPts val="1200"/>
              <a:buFont typeface="Wingdings" panose="05000000000000000000" pitchFamily="2" charset="2"/>
              <a:buChar char="Ø"/>
            </a:pPr>
            <a:r>
              <a:rPr lang="en-US" dirty="0" smtClean="0"/>
              <a:t>An </a:t>
            </a:r>
            <a:r>
              <a:rPr lang="en-US" dirty="0"/>
              <a:t>automated menu greets the caller and prospect receives an </a:t>
            </a:r>
            <a:r>
              <a:rPr lang="en-US" dirty="0" smtClean="0"/>
              <a:t>immediate text </a:t>
            </a:r>
            <a:r>
              <a:rPr lang="en-US" dirty="0"/>
              <a:t>from Tenant Turner.</a:t>
            </a:r>
          </a:p>
          <a:p>
            <a:pPr marL="323850" lvl="0" indent="-171450">
              <a:buSzPts val="1200"/>
              <a:buFont typeface="Wingdings" panose="05000000000000000000" pitchFamily="2" charset="2"/>
              <a:buChar char="Ø"/>
            </a:pPr>
            <a:r>
              <a:rPr lang="en-US" dirty="0" smtClean="0"/>
              <a:t>The </a:t>
            </a:r>
            <a:r>
              <a:rPr lang="en-US" dirty="0"/>
              <a:t>text takes them to a page to schedule a showing or view a list </a:t>
            </a:r>
            <a:r>
              <a:rPr lang="en-US" dirty="0" smtClean="0"/>
              <a:t>of properties</a:t>
            </a:r>
            <a:r>
              <a:rPr lang="en-US" dirty="0"/>
              <a:t>, depending on their choice from the automated menu.</a:t>
            </a:r>
          </a:p>
          <a:p>
            <a:pPr marL="323850" lvl="0" indent="-171450">
              <a:buSzPts val="1200"/>
              <a:buFont typeface="Wingdings" panose="05000000000000000000" pitchFamily="2" charset="2"/>
              <a:buChar char="Ø"/>
            </a:pPr>
            <a:r>
              <a:rPr lang="en-US" dirty="0" smtClean="0"/>
              <a:t>Prospect </a:t>
            </a:r>
            <a:r>
              <a:rPr lang="en-US" dirty="0"/>
              <a:t>fills out name, contact info, answers pre-qualifying </a:t>
            </a:r>
            <a:r>
              <a:rPr lang="en-US" dirty="0" smtClean="0"/>
              <a:t>questions, and </a:t>
            </a:r>
            <a:r>
              <a:rPr lang="en-US" dirty="0"/>
              <a:t>uploads a photo ID.</a:t>
            </a:r>
          </a:p>
          <a:p>
            <a:pPr marL="323850" lvl="0" indent="-171450">
              <a:buSzPts val="1200"/>
              <a:buFont typeface="Wingdings" panose="05000000000000000000" pitchFamily="2" charset="2"/>
              <a:buChar char="Ø"/>
            </a:pPr>
            <a:r>
              <a:rPr lang="en-US" dirty="0" smtClean="0"/>
              <a:t>Prospect </a:t>
            </a:r>
            <a:r>
              <a:rPr lang="en-US" dirty="0"/>
              <a:t>selects desired date and time for property viewing.</a:t>
            </a:r>
          </a:p>
          <a:p>
            <a:pPr marL="323850" lvl="0" indent="-171450">
              <a:buSzPts val="1200"/>
              <a:buFont typeface="Wingdings" panose="05000000000000000000" pitchFamily="2" charset="2"/>
              <a:buChar char="Ø"/>
            </a:pPr>
            <a:r>
              <a:rPr lang="en-US" dirty="0" smtClean="0"/>
              <a:t>Prospect </a:t>
            </a:r>
            <a:r>
              <a:rPr lang="en-US" dirty="0"/>
              <a:t>receives a text asking for the serial number located on </a:t>
            </a:r>
            <a:r>
              <a:rPr lang="en-US" dirty="0" smtClean="0"/>
              <a:t>the lockbox </a:t>
            </a:r>
            <a:r>
              <a:rPr lang="en-US" dirty="0"/>
              <a:t>upon arrival at </a:t>
            </a:r>
            <a:r>
              <a:rPr lang="en-US" dirty="0" smtClean="0"/>
              <a:t>the property</a:t>
            </a:r>
            <a:r>
              <a:rPr lang="en-US" dirty="0" smtClean="0"/>
              <a:t>.</a:t>
            </a:r>
          </a:p>
          <a:p>
            <a:pPr marL="323850" lvl="0" indent="-171450">
              <a:buSzPts val="1200"/>
              <a:buFont typeface="Wingdings" panose="05000000000000000000" pitchFamily="2" charset="2"/>
              <a:buChar char="Ø"/>
            </a:pPr>
            <a:r>
              <a:rPr lang="en-US" dirty="0" smtClean="0"/>
              <a:t>Access </a:t>
            </a:r>
            <a:r>
              <a:rPr lang="en-US" dirty="0"/>
              <a:t>is granted only if the serial number matches and the same </a:t>
            </a:r>
            <a:r>
              <a:rPr lang="en-US" dirty="0" smtClean="0"/>
              <a:t>phone number </a:t>
            </a:r>
            <a:r>
              <a:rPr lang="en-US" dirty="0"/>
              <a:t>is used.</a:t>
            </a:r>
          </a:p>
          <a:p>
            <a:pPr marL="323850" lvl="0" indent="-171450">
              <a:buSzPts val="1200"/>
              <a:buFont typeface="Wingdings" panose="05000000000000000000" pitchFamily="2" charset="2"/>
              <a:buChar char="Ø"/>
            </a:pPr>
            <a:r>
              <a:rPr lang="en-US" dirty="0" smtClean="0"/>
              <a:t>After </a:t>
            </a:r>
            <a:r>
              <a:rPr lang="en-US" dirty="0"/>
              <a:t>the viewing, the prospect receives a text asking for feedback.</a:t>
            </a:r>
          </a:p>
          <a:p>
            <a:pPr marL="323850" lvl="0" indent="-171450">
              <a:buSzPts val="1200"/>
              <a:buFont typeface="Wingdings" panose="05000000000000000000" pitchFamily="2" charset="2"/>
              <a:buChar char="Ø"/>
            </a:pPr>
            <a:r>
              <a:rPr lang="en-US" dirty="0" smtClean="0"/>
              <a:t>Upon </a:t>
            </a:r>
            <a:r>
              <a:rPr lang="en-US" dirty="0"/>
              <a:t>providing feedback, a link to the application is immediately sent.</a:t>
            </a:r>
          </a:p>
          <a:p>
            <a:pPr marL="323850" lvl="0" indent="-171450">
              <a:buSzPts val="1200"/>
              <a:buFont typeface="Wingdings" panose="05000000000000000000" pitchFamily="2" charset="2"/>
              <a:buChar char="Ø"/>
            </a:pPr>
            <a:r>
              <a:rPr lang="en-US" dirty="0" smtClean="0"/>
              <a:t>Prospects </a:t>
            </a:r>
            <a:r>
              <a:rPr lang="en-US" dirty="0"/>
              <a:t>can message us through tenant turner or contact us </a:t>
            </a:r>
            <a:r>
              <a:rPr lang="en-US" dirty="0" smtClean="0"/>
              <a:t>directly with </a:t>
            </a:r>
            <a:r>
              <a:rPr lang="en-US" dirty="0"/>
              <a:t>any questions in regards to the home, or application process.</a:t>
            </a:r>
          </a:p>
        </p:txBody>
      </p:sp>
      <p:sp>
        <p:nvSpPr>
          <p:cNvPr id="1865" name="Google Shape;1865;p41"/>
          <p:cNvSpPr txBox="1">
            <a:spLocks noGrp="1"/>
          </p:cNvSpPr>
          <p:nvPr>
            <p:ph type="title"/>
          </p:nvPr>
        </p:nvSpPr>
        <p:spPr>
          <a:xfrm>
            <a:off x="508000" y="983157"/>
            <a:ext cx="8030787" cy="72225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400" dirty="0"/>
              <a:t> All prospects are pre-screened through Tenant Turner. If they meet </a:t>
            </a:r>
            <a:r>
              <a:rPr lang="en-US" sz="1400" dirty="0" smtClean="0"/>
              <a:t>our pre-screening </a:t>
            </a:r>
            <a:r>
              <a:rPr lang="en-US" sz="1400" dirty="0"/>
              <a:t>criteria, they may then schedule a showing.</a:t>
            </a:r>
            <a:br>
              <a:rPr lang="en-US" sz="1400" dirty="0"/>
            </a:br>
            <a:r>
              <a:rPr lang="en-US" sz="1400" dirty="0"/>
              <a:t>Here’s how it works:</a:t>
            </a:r>
          </a:p>
        </p:txBody>
      </p:sp>
      <p:sp>
        <p:nvSpPr>
          <p:cNvPr id="16" name="Google Shape;1508;p33"/>
          <p:cNvSpPr txBox="1">
            <a:spLocks/>
          </p:cNvSpPr>
          <p:nvPr/>
        </p:nvSpPr>
        <p:spPr>
          <a:xfrm>
            <a:off x="508000" y="346355"/>
            <a:ext cx="7916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 Black"/>
              <a:buNone/>
              <a:defRPr sz="2700" b="0" i="0" u="none" strike="noStrike" cap="none">
                <a:solidFill>
                  <a:schemeClr val="dk1"/>
                </a:solidFill>
                <a:latin typeface="Raleway Black"/>
                <a:ea typeface="Raleway Black"/>
                <a:cs typeface="Raleway Black"/>
                <a:sym typeface="Raleway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r>
              <a:rPr lang="en-PH" dirty="0"/>
              <a:t>INQUIRIES AND SELF-SHOWINGS</a:t>
            </a:r>
          </a:p>
        </p:txBody>
      </p:sp>
      <p:cxnSp>
        <p:nvCxnSpPr>
          <p:cNvPr id="17" name="Google Shape;1513;p33"/>
          <p:cNvCxnSpPr/>
          <p:nvPr/>
        </p:nvCxnSpPr>
        <p:spPr>
          <a:xfrm>
            <a:off x="0" y="337575"/>
            <a:ext cx="91500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8" name="Google Shape;1514;p33"/>
          <p:cNvSpPr/>
          <p:nvPr/>
        </p:nvSpPr>
        <p:spPr>
          <a:xfrm rot="-5400000">
            <a:off x="26100" y="181575"/>
            <a:ext cx="259800" cy="31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4C4557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42" name="Google Shape;1342;p29"/>
          <p:cNvGraphicFramePr/>
          <p:nvPr>
            <p:extLst>
              <p:ext uri="{D42A27DB-BD31-4B8C-83A1-F6EECF244321}">
                <p14:modId xmlns:p14="http://schemas.microsoft.com/office/powerpoint/2010/main" val="1043044215"/>
              </p:ext>
            </p:extLst>
          </p:nvPr>
        </p:nvGraphicFramePr>
        <p:xfrm>
          <a:off x="715100" y="1155699"/>
          <a:ext cx="7713800" cy="3337500"/>
        </p:xfrm>
        <a:graphic>
          <a:graphicData uri="http://schemas.openxmlformats.org/drawingml/2006/table">
            <a:tbl>
              <a:tblPr>
                <a:noFill/>
                <a:tableStyleId>{B86F134B-77F3-4944-B638-63CB61FC03EA}</a:tableStyleId>
              </a:tblPr>
              <a:tblGrid>
                <a:gridCol w="2366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47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532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PH" sz="1200" b="1" u="none" dirty="0" smtClean="0">
                          <a:solidFill>
                            <a:schemeClr val="lt1"/>
                          </a:solidFill>
                          <a:latin typeface="Raleway Black"/>
                          <a:ea typeface="Raleway Black"/>
                          <a:cs typeface="Raleway Black"/>
                          <a:sym typeface="Raleway Black"/>
                        </a:rPr>
                        <a:t>Convenience</a:t>
                      </a:r>
                      <a:endParaRPr sz="1200" b="1" u="none" dirty="0">
                        <a:solidFill>
                          <a:schemeClr val="lt1"/>
                        </a:solidFill>
                        <a:latin typeface="Raleway Black"/>
                        <a:ea typeface="Raleway Black"/>
                        <a:cs typeface="Raleway Black"/>
                        <a:sym typeface="Raleway Black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-US" sz="1100" dirty="0" smtClean="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Prospects are able to view the home on their own any time</a:t>
                      </a:r>
                      <a:r>
                        <a:rPr lang="en-US" sz="1100" baseline="0" dirty="0" smtClean="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 </a:t>
                      </a:r>
                      <a:r>
                        <a:rPr lang="en-US" sz="1100" dirty="0" smtClean="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between 8am-8pm, allowing for more flexibility on nights and weekends.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32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PH" sz="1200" b="1" u="none" dirty="0" smtClean="0">
                          <a:solidFill>
                            <a:schemeClr val="lt1"/>
                          </a:solidFill>
                          <a:latin typeface="Raleway Black"/>
                          <a:ea typeface="Raleway Black"/>
                          <a:cs typeface="Raleway Black"/>
                          <a:sym typeface="Raleway Black"/>
                        </a:rPr>
                        <a:t>Increased Access</a:t>
                      </a:r>
                      <a:endParaRPr sz="1200" b="1" u="none" dirty="0">
                        <a:solidFill>
                          <a:schemeClr val="lt1"/>
                        </a:solidFill>
                        <a:latin typeface="Raleway Black"/>
                        <a:ea typeface="Raleway Black"/>
                        <a:cs typeface="Raleway Black"/>
                        <a:sym typeface="Raleway Black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-US" sz="1100" dirty="0" smtClean="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Our properties that have self-showing lockboxes installed</a:t>
                      </a:r>
                      <a:r>
                        <a:rPr lang="en-US" sz="1100" baseline="0" dirty="0" smtClean="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 </a:t>
                      </a:r>
                      <a:r>
                        <a:rPr lang="en-US" sz="1100" dirty="0" smtClean="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generally receive more traffic, as many prospects prefer not to wait for agents.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32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PH" sz="1200" b="1" u="none" dirty="0" smtClean="0">
                          <a:solidFill>
                            <a:schemeClr val="lt1"/>
                          </a:solidFill>
                          <a:latin typeface="Raleway Black"/>
                          <a:ea typeface="Raleway Black"/>
                          <a:cs typeface="Raleway Black"/>
                          <a:sym typeface="Raleway Black"/>
                        </a:rPr>
                        <a:t> Time Efficiency</a:t>
                      </a:r>
                      <a:endParaRPr sz="1200" b="1" u="none" dirty="0">
                        <a:solidFill>
                          <a:schemeClr val="lt1"/>
                        </a:solidFill>
                        <a:latin typeface="Raleway Black"/>
                        <a:ea typeface="Raleway Black"/>
                        <a:cs typeface="Raleway Black"/>
                        <a:sym typeface="Raleway Black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-US" sz="1100" dirty="0" smtClean="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Viewing process is streamlined by eliminating the back-and-forth</a:t>
                      </a:r>
                      <a:r>
                        <a:rPr lang="en-US" sz="1100" baseline="0" dirty="0" smtClean="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 </a:t>
                      </a:r>
                      <a:r>
                        <a:rPr lang="en-US" sz="1100" dirty="0" smtClean="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communication needed to schedule showings, since the prospects can schedule</a:t>
                      </a:r>
                      <a:r>
                        <a:rPr lang="en-US" sz="1100" baseline="0" dirty="0" smtClean="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 </a:t>
                      </a:r>
                      <a:r>
                        <a:rPr lang="en-US" sz="1100" dirty="0" smtClean="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on their own. No more wasted trips for property managers just to have the</a:t>
                      </a:r>
                      <a:r>
                        <a:rPr lang="en-US" sz="1100" baseline="0" dirty="0" smtClean="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 </a:t>
                      </a:r>
                      <a:r>
                        <a:rPr lang="en-US" sz="1100" dirty="0" smtClean="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prospect “no show.”</a:t>
                      </a:r>
                      <a:endParaRPr sz="1100" dirty="0">
                        <a:solidFill>
                          <a:schemeClr val="dk1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32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PH" sz="1200" b="1" u="none" dirty="0" smtClean="0">
                          <a:solidFill>
                            <a:schemeClr val="lt1"/>
                          </a:solidFill>
                          <a:latin typeface="Raleway Black"/>
                          <a:ea typeface="Raleway Black"/>
                          <a:cs typeface="Raleway Black"/>
                          <a:sym typeface="Raleway Black"/>
                        </a:rPr>
                        <a:t>Flexibility for Property Managers</a:t>
                      </a:r>
                      <a:endParaRPr sz="1200" b="1" u="none" dirty="0">
                        <a:solidFill>
                          <a:schemeClr val="lt1"/>
                        </a:solidFill>
                        <a:latin typeface="Raleway Black"/>
                        <a:ea typeface="Raleway Black"/>
                        <a:cs typeface="Raleway Black"/>
                        <a:sym typeface="Raleway Black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-US" sz="1100" dirty="0" smtClean="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Property Managers who manage properties</a:t>
                      </a:r>
                      <a:r>
                        <a:rPr lang="en-US" sz="1100" baseline="0" dirty="0" smtClean="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 </a:t>
                      </a:r>
                      <a:r>
                        <a:rPr lang="en-US" sz="1100" dirty="0" smtClean="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over a large area can grant access to potential tenants from afar, eliminating the</a:t>
                      </a:r>
                      <a:r>
                        <a:rPr lang="en-US" sz="1100" baseline="0" dirty="0" smtClean="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 </a:t>
                      </a:r>
                      <a:r>
                        <a:rPr lang="en-US" sz="1100" dirty="0" smtClean="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need for constant travel.</a:t>
                      </a:r>
                      <a:endParaRPr sz="1100" dirty="0">
                        <a:solidFill>
                          <a:schemeClr val="dk1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532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PH" sz="1200" b="1" dirty="0" smtClean="0">
                          <a:solidFill>
                            <a:schemeClr val="lt1"/>
                          </a:solidFill>
                          <a:latin typeface="Raleway Black"/>
                          <a:ea typeface="Raleway Black"/>
                          <a:cs typeface="Raleway Black"/>
                          <a:sym typeface="Raleway Black"/>
                        </a:rPr>
                        <a:t>Enhanced Security</a:t>
                      </a:r>
                      <a:endParaRPr sz="1200" b="1" dirty="0">
                        <a:solidFill>
                          <a:schemeClr val="lt1"/>
                        </a:solidFill>
                        <a:latin typeface="Raleway Black"/>
                        <a:ea typeface="Raleway Black"/>
                        <a:cs typeface="Raleway Black"/>
                        <a:sym typeface="Raleway Black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-US" sz="1100" dirty="0" smtClean="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Tenant Turner lockboxes employ state-of-the-art AI driven,</a:t>
                      </a:r>
                      <a:r>
                        <a:rPr lang="en-US" sz="1100" baseline="0" dirty="0" smtClean="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 </a:t>
                      </a:r>
                      <a:r>
                        <a:rPr lang="en-US" sz="1100" dirty="0" smtClean="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anti-fraud detection capabilities. They effectively recognize and thwart potential</a:t>
                      </a:r>
                      <a:r>
                        <a:rPr lang="en-US" sz="1100" baseline="0" dirty="0" smtClean="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 </a:t>
                      </a:r>
                      <a:r>
                        <a:rPr lang="en-US" sz="1100" dirty="0" smtClean="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scammers , while also ensuring the validity of contact information and</a:t>
                      </a:r>
                      <a:r>
                        <a:rPr lang="en-US" sz="1100" baseline="0" dirty="0" smtClean="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 </a:t>
                      </a:r>
                      <a:r>
                        <a:rPr lang="en-US" sz="1100" dirty="0" smtClean="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government IDs.</a:t>
                      </a:r>
                      <a:endParaRPr sz="1100" b="1" u="sng" dirty="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Google Shape;1508;p33"/>
          <p:cNvSpPr txBox="1">
            <a:spLocks/>
          </p:cNvSpPr>
          <p:nvPr/>
        </p:nvSpPr>
        <p:spPr>
          <a:xfrm>
            <a:off x="577850" y="346355"/>
            <a:ext cx="784615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 Black"/>
              <a:buNone/>
              <a:defRPr sz="2700" b="0" i="0" u="none" strike="noStrike" cap="none">
                <a:solidFill>
                  <a:schemeClr val="dk1"/>
                </a:solidFill>
                <a:latin typeface="Raleway Black"/>
                <a:ea typeface="Raleway Black"/>
                <a:cs typeface="Raleway Black"/>
                <a:sym typeface="Raleway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r>
              <a:rPr lang="en-PH" dirty="0"/>
              <a:t>BENEFITS OF SELF-SHOWING LOCKBOXES</a:t>
            </a:r>
          </a:p>
        </p:txBody>
      </p:sp>
      <p:cxnSp>
        <p:nvCxnSpPr>
          <p:cNvPr id="10" name="Google Shape;1513;p33"/>
          <p:cNvCxnSpPr/>
          <p:nvPr/>
        </p:nvCxnSpPr>
        <p:spPr>
          <a:xfrm>
            <a:off x="0" y="337575"/>
            <a:ext cx="91500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" name="Google Shape;1514;p33"/>
          <p:cNvSpPr/>
          <p:nvPr/>
        </p:nvSpPr>
        <p:spPr>
          <a:xfrm rot="-5400000">
            <a:off x="26100" y="181575"/>
            <a:ext cx="259800" cy="31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4C4557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8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4" name="Google Shape;1864;p41"/>
          <p:cNvSpPr txBox="1">
            <a:spLocks noGrp="1"/>
          </p:cNvSpPr>
          <p:nvPr>
            <p:ph type="subTitle" idx="1"/>
          </p:nvPr>
        </p:nvSpPr>
        <p:spPr>
          <a:xfrm>
            <a:off x="720000" y="1045029"/>
            <a:ext cx="7704000" cy="369602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23850" lvl="0" indent="-171450">
              <a:buSzPts val="1200"/>
              <a:buFont typeface="Courier New" panose="02070309020205020404" pitchFamily="49" charset="0"/>
              <a:buChar char="o"/>
            </a:pPr>
            <a:r>
              <a:rPr lang="en-US" sz="1400" dirty="0" smtClean="0"/>
              <a:t>Applicants </a:t>
            </a:r>
            <a:r>
              <a:rPr lang="en-US" sz="1400" dirty="0"/>
              <a:t>are directed to Rentzap.com to review our rental criteria (also </a:t>
            </a:r>
            <a:r>
              <a:rPr lang="en-US" sz="1400" dirty="0" smtClean="0"/>
              <a:t>listed on </a:t>
            </a:r>
            <a:r>
              <a:rPr lang="en-US" sz="1400" dirty="0"/>
              <a:t>our </a:t>
            </a:r>
            <a:r>
              <a:rPr lang="en-US" sz="1400" dirty="0" smtClean="0"/>
              <a:t>website) and </a:t>
            </a:r>
            <a:r>
              <a:rPr lang="en-US" sz="1400" dirty="0"/>
              <a:t>to submit an application. A property specific link to </a:t>
            </a:r>
            <a:r>
              <a:rPr lang="en-US" sz="1400" dirty="0" smtClean="0"/>
              <a:t>the application </a:t>
            </a:r>
            <a:r>
              <a:rPr lang="en-US" sz="1400" dirty="0"/>
              <a:t>is provided in each property description on our </a:t>
            </a:r>
            <a:r>
              <a:rPr lang="en-US" sz="1400" dirty="0" smtClean="0"/>
              <a:t>website.</a:t>
            </a:r>
          </a:p>
          <a:p>
            <a:pPr marL="323850" lvl="0" indent="-171450">
              <a:buSzPts val="1200"/>
              <a:buFont typeface="Courier New" panose="02070309020205020404" pitchFamily="49" charset="0"/>
              <a:buChar char="o"/>
            </a:pPr>
            <a:r>
              <a:rPr lang="en-US" sz="1400" dirty="0" err="1" smtClean="0"/>
              <a:t>RentZap</a:t>
            </a:r>
            <a:r>
              <a:rPr lang="en-US" sz="1400" dirty="0" smtClean="0"/>
              <a:t> </a:t>
            </a:r>
            <a:r>
              <a:rPr lang="en-US" sz="1400" dirty="0"/>
              <a:t>processes the applications with the application criteria that we </a:t>
            </a:r>
            <a:r>
              <a:rPr lang="en-US" sz="1400" dirty="0" smtClean="0"/>
              <a:t>provide them:</a:t>
            </a:r>
          </a:p>
          <a:p>
            <a:pPr marL="895350" lvl="1" indent="-285750">
              <a:buSzPts val="1200"/>
              <a:buFont typeface="Arial" panose="020B0604020202020204" pitchFamily="34" charset="0"/>
              <a:buChar char="•"/>
            </a:pPr>
            <a:r>
              <a:rPr lang="en-US" sz="1400" dirty="0" smtClean="0"/>
              <a:t>Applicants </a:t>
            </a:r>
            <a:r>
              <a:rPr lang="en-US" sz="1400" dirty="0"/>
              <a:t>must have a household credit score average of 670, prove </a:t>
            </a:r>
            <a:r>
              <a:rPr lang="en-US" sz="1400" dirty="0" smtClean="0"/>
              <a:t>3x the </a:t>
            </a:r>
            <a:r>
              <a:rPr lang="en-US" sz="1400" dirty="0"/>
              <a:t>monthly rental amount in combined income, and have a positive </a:t>
            </a:r>
            <a:r>
              <a:rPr lang="en-US" sz="1400" dirty="0" smtClean="0"/>
              <a:t>rental and </a:t>
            </a:r>
            <a:r>
              <a:rPr lang="en-US" sz="1400" dirty="0"/>
              <a:t>mortgage history with no outstanding rental/mortgage balances, </a:t>
            </a:r>
            <a:r>
              <a:rPr lang="en-US" sz="1400" dirty="0" smtClean="0"/>
              <a:t>no evictions </a:t>
            </a:r>
            <a:r>
              <a:rPr lang="en-US" sz="1400" dirty="0"/>
              <a:t>in the last 3 years, and no more than 2 late payments within </a:t>
            </a:r>
            <a:r>
              <a:rPr lang="en-US" sz="1400" dirty="0" smtClean="0"/>
              <a:t>the last </a:t>
            </a:r>
            <a:r>
              <a:rPr lang="en-US" sz="1400" dirty="0"/>
              <a:t>12 months.</a:t>
            </a:r>
          </a:p>
          <a:p>
            <a:pPr marL="323850" lvl="0" indent="-171450">
              <a:buSzPts val="1200"/>
              <a:buFont typeface="Courier New" panose="02070309020205020404" pitchFamily="49" charset="0"/>
              <a:buChar char="o"/>
            </a:pPr>
            <a:r>
              <a:rPr lang="en-US" sz="1400" dirty="0" err="1" smtClean="0"/>
              <a:t>RentZap</a:t>
            </a:r>
            <a:r>
              <a:rPr lang="en-US" sz="1400" dirty="0" smtClean="0"/>
              <a:t> </a:t>
            </a:r>
            <a:r>
              <a:rPr lang="en-US" sz="1400" dirty="0"/>
              <a:t>notifies applicants of a denial and sends out the Adverse Action Letter.</a:t>
            </a:r>
          </a:p>
          <a:p>
            <a:pPr marL="323850" lvl="0" indent="-171450">
              <a:buSzPts val="1200"/>
              <a:buFont typeface="Courier New" panose="02070309020205020404" pitchFamily="49" charset="0"/>
              <a:buChar char="o"/>
            </a:pPr>
            <a:r>
              <a:rPr lang="en-US" sz="1400" dirty="0" smtClean="0"/>
              <a:t>For </a:t>
            </a:r>
            <a:r>
              <a:rPr lang="en-US" sz="1400" dirty="0"/>
              <a:t>Approvals, </a:t>
            </a:r>
            <a:r>
              <a:rPr lang="en-US" sz="1400" dirty="0" err="1"/>
              <a:t>Rentzap</a:t>
            </a:r>
            <a:r>
              <a:rPr lang="en-US" sz="1400" dirty="0"/>
              <a:t> sends our team the approved applicants information </a:t>
            </a:r>
            <a:r>
              <a:rPr lang="en-US" sz="1400" dirty="0" smtClean="0"/>
              <a:t>to load </a:t>
            </a:r>
            <a:r>
              <a:rPr lang="en-US" sz="1400" dirty="0"/>
              <a:t>into </a:t>
            </a:r>
            <a:r>
              <a:rPr lang="en-US" sz="1400" dirty="0" err="1"/>
              <a:t>Appfolio</a:t>
            </a:r>
            <a:r>
              <a:rPr lang="en-US" sz="1400" dirty="0"/>
              <a:t>.</a:t>
            </a:r>
          </a:p>
          <a:p>
            <a:pPr marL="323850" lvl="0" indent="-171450">
              <a:buSzPts val="1200"/>
              <a:buFont typeface="Courier New" panose="02070309020205020404" pitchFamily="49" charset="0"/>
              <a:buChar char="o"/>
            </a:pPr>
            <a:r>
              <a:rPr lang="en-US" sz="1400" dirty="0" smtClean="0"/>
              <a:t>From </a:t>
            </a:r>
            <a:r>
              <a:rPr lang="en-US" sz="1400" dirty="0" err="1"/>
              <a:t>Appfolio</a:t>
            </a:r>
            <a:r>
              <a:rPr lang="en-US" sz="1400" dirty="0"/>
              <a:t>, they are sent an email notifying the applicant that they </a:t>
            </a:r>
            <a:r>
              <a:rPr lang="en-US" sz="1400" dirty="0" smtClean="0"/>
              <a:t>are approved </a:t>
            </a:r>
            <a:r>
              <a:rPr lang="en-US" sz="1400" dirty="0"/>
              <a:t>and outlining the next steps to secure the home.</a:t>
            </a:r>
          </a:p>
        </p:txBody>
      </p:sp>
      <p:sp>
        <p:nvSpPr>
          <p:cNvPr id="16" name="Google Shape;1508;p33"/>
          <p:cNvSpPr txBox="1">
            <a:spLocks/>
          </p:cNvSpPr>
          <p:nvPr/>
        </p:nvSpPr>
        <p:spPr>
          <a:xfrm>
            <a:off x="622300" y="346355"/>
            <a:ext cx="78017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 Black"/>
              <a:buNone/>
              <a:defRPr sz="2700" b="0" i="0" u="none" strike="noStrike" cap="none">
                <a:solidFill>
                  <a:schemeClr val="dk1"/>
                </a:solidFill>
                <a:latin typeface="Raleway Black"/>
                <a:ea typeface="Raleway Black"/>
                <a:cs typeface="Raleway Black"/>
                <a:sym typeface="Raleway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lvl="0">
              <a:buClr>
                <a:srgbClr val="4C4557"/>
              </a:buClr>
            </a:pPr>
            <a:r>
              <a:rPr lang="en-PH" dirty="0" smtClean="0">
                <a:solidFill>
                  <a:srgbClr val="4C4557"/>
                </a:solidFill>
              </a:rPr>
              <a:t>APPLICATIONS</a:t>
            </a:r>
            <a:endParaRPr kumimoji="0" lang="en-PH" sz="2700" b="0" i="0" u="none" strike="noStrike" kern="0" cap="none" spc="0" normalizeH="0" baseline="0" noProof="0" dirty="0">
              <a:ln>
                <a:noFill/>
              </a:ln>
              <a:solidFill>
                <a:srgbClr val="4C4557"/>
              </a:solidFill>
              <a:effectLst/>
              <a:uLnTx/>
              <a:uFillTx/>
              <a:latin typeface="Raleway Black"/>
              <a:sym typeface="Raleway Black"/>
            </a:endParaRPr>
          </a:p>
        </p:txBody>
      </p:sp>
      <p:cxnSp>
        <p:nvCxnSpPr>
          <p:cNvPr id="17" name="Google Shape;1513;p33"/>
          <p:cNvCxnSpPr/>
          <p:nvPr/>
        </p:nvCxnSpPr>
        <p:spPr>
          <a:xfrm>
            <a:off x="0" y="337575"/>
            <a:ext cx="91500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8" name="Google Shape;1514;p33"/>
          <p:cNvSpPr/>
          <p:nvPr/>
        </p:nvSpPr>
        <p:spPr>
          <a:xfrm rot="-5400000">
            <a:off x="26100" y="181575"/>
            <a:ext cx="259800" cy="31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4C4557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17308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7" name="Google Shape;1557;p35"/>
          <p:cNvSpPr txBox="1">
            <a:spLocks noGrp="1"/>
          </p:cNvSpPr>
          <p:nvPr>
            <p:ph type="subTitle" idx="2"/>
          </p:nvPr>
        </p:nvSpPr>
        <p:spPr>
          <a:xfrm>
            <a:off x="800100" y="1104900"/>
            <a:ext cx="7708900" cy="311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sz="1600" dirty="0" smtClean="0"/>
              <a:t>Once </a:t>
            </a:r>
            <a:r>
              <a:rPr lang="en-US" sz="1600" dirty="0"/>
              <a:t>a move-in date has been confirmed and the approved applicant verifies </a:t>
            </a:r>
            <a:r>
              <a:rPr lang="en-US" sz="1600" dirty="0" smtClean="0"/>
              <a:t>that they </a:t>
            </a:r>
            <a:r>
              <a:rPr lang="en-US" sz="1600" dirty="0"/>
              <a:t>would like to move forward with securing the property, they are sent </a:t>
            </a:r>
            <a:r>
              <a:rPr lang="en-US" sz="1600" dirty="0" smtClean="0"/>
              <a:t>the lease </a:t>
            </a:r>
            <a:r>
              <a:rPr lang="en-US" sz="1600" dirty="0"/>
              <a:t>agreement to sign and their online portal access, both through </a:t>
            </a:r>
            <a:r>
              <a:rPr lang="en-US" sz="1600" dirty="0" err="1"/>
              <a:t>Appfolio</a:t>
            </a:r>
            <a:r>
              <a:rPr lang="en-US" sz="1600" dirty="0"/>
              <a:t>.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sz="1600" dirty="0" smtClean="0"/>
              <a:t>A </a:t>
            </a:r>
            <a:r>
              <a:rPr lang="en-US" sz="1600" dirty="0"/>
              <a:t>welcome letter outlining important move-in information is also sent </a:t>
            </a:r>
            <a:r>
              <a:rPr lang="en-US" sz="1600" dirty="0" smtClean="0"/>
              <a:t>via email</a:t>
            </a:r>
            <a:r>
              <a:rPr lang="en-US" sz="1600" dirty="0"/>
              <a:t>.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sz="1600" dirty="0" smtClean="0"/>
              <a:t>The </a:t>
            </a:r>
            <a:r>
              <a:rPr lang="en-US" sz="1600" dirty="0"/>
              <a:t>approved applicants must sign the lease and pay the deposit </a:t>
            </a:r>
            <a:r>
              <a:rPr lang="en-US" sz="1600" dirty="0" smtClean="0"/>
              <a:t>and administrative </a:t>
            </a:r>
            <a:r>
              <a:rPr lang="en-US" sz="1600" dirty="0"/>
              <a:t>fee, in order to secure the home and have us remove </a:t>
            </a:r>
            <a:r>
              <a:rPr lang="en-US" sz="1600" dirty="0" smtClean="0"/>
              <a:t>the property from </a:t>
            </a:r>
            <a:r>
              <a:rPr lang="en-US" sz="1600" dirty="0"/>
              <a:t>market.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sz="1600" dirty="0" smtClean="0"/>
              <a:t>The </a:t>
            </a:r>
            <a:r>
              <a:rPr lang="en-US" sz="1600" dirty="0"/>
              <a:t>lease contract is then ratified by the Property Managers </a:t>
            </a:r>
            <a:r>
              <a:rPr lang="en-US" sz="1600" dirty="0" smtClean="0"/>
              <a:t>and uploaded </a:t>
            </a:r>
            <a:r>
              <a:rPr lang="en-US" sz="1600" dirty="0"/>
              <a:t>to </a:t>
            </a:r>
            <a:r>
              <a:rPr lang="en-US" sz="1600" dirty="0" smtClean="0"/>
              <a:t>the tenants </a:t>
            </a:r>
            <a:r>
              <a:rPr lang="en-US" sz="1600" dirty="0"/>
              <a:t>portal. The lease contract is also shared with the owner.</a:t>
            </a:r>
          </a:p>
        </p:txBody>
      </p:sp>
      <p:sp>
        <p:nvSpPr>
          <p:cNvPr id="1561" name="Google Shape;1561;p35"/>
          <p:cNvSpPr txBox="1">
            <a:spLocks noGrp="1"/>
          </p:cNvSpPr>
          <p:nvPr>
            <p:ph type="title"/>
          </p:nvPr>
        </p:nvSpPr>
        <p:spPr>
          <a:xfrm>
            <a:off x="603250" y="349775"/>
            <a:ext cx="782075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PH" dirty="0"/>
              <a:t>LEASING</a:t>
            </a:r>
            <a:endParaRPr dirty="0"/>
          </a:p>
        </p:txBody>
      </p:sp>
      <p:cxnSp>
        <p:nvCxnSpPr>
          <p:cNvPr id="38" name="Google Shape;1513;p33"/>
          <p:cNvCxnSpPr/>
          <p:nvPr/>
        </p:nvCxnSpPr>
        <p:spPr>
          <a:xfrm>
            <a:off x="0" y="337575"/>
            <a:ext cx="91500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9" name="Google Shape;1514;p33"/>
          <p:cNvSpPr/>
          <p:nvPr/>
        </p:nvSpPr>
        <p:spPr>
          <a:xfrm rot="-5400000">
            <a:off x="26100" y="181575"/>
            <a:ext cx="259800" cy="31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4C4557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ntal Housing Marketing Plan by Slidesgo">
  <a:themeElements>
    <a:clrScheme name="Simple Light">
      <a:dk1>
        <a:srgbClr val="4C4557"/>
      </a:dk1>
      <a:lt1>
        <a:srgbClr val="BD6877"/>
      </a:lt1>
      <a:dk2>
        <a:srgbClr val="FAE9DC"/>
      </a:dk2>
      <a:lt2>
        <a:srgbClr val="F9D0C8"/>
      </a:lt2>
      <a:accent1>
        <a:srgbClr val="53A789"/>
      </a:accent1>
      <a:accent2>
        <a:srgbClr val="6BDD96"/>
      </a:accent2>
      <a:accent3>
        <a:srgbClr val="332B45"/>
      </a:accent3>
      <a:accent4>
        <a:srgbClr val="FFFFFF"/>
      </a:accent4>
      <a:accent5>
        <a:srgbClr val="FFFFFF"/>
      </a:accent5>
      <a:accent6>
        <a:srgbClr val="FFFFFF"/>
      </a:accent6>
      <a:hlink>
        <a:srgbClr val="4E495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769</Words>
  <Application>Microsoft Office PowerPoint</Application>
  <PresentationFormat>On-screen Show (16:9)</PresentationFormat>
  <Paragraphs>46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Bebas Neue</vt:lpstr>
      <vt:lpstr>Courier New</vt:lpstr>
      <vt:lpstr>Montserrat</vt:lpstr>
      <vt:lpstr>Montserrat Medium</vt:lpstr>
      <vt:lpstr>Raleway</vt:lpstr>
      <vt:lpstr>Raleway Black</vt:lpstr>
      <vt:lpstr>Wingdings</vt:lpstr>
      <vt:lpstr>Rental Housing Marketing Plan by Slidesgo</vt:lpstr>
      <vt:lpstr>OAK TRUST PROPERTIES</vt:lpstr>
      <vt:lpstr>ADVERTISING</vt:lpstr>
      <vt:lpstr> All prospects are pre-screened through Tenant Turner. If they meet our pre-screening criteria, they may then schedule a showing. Here’s how it works:</vt:lpstr>
      <vt:lpstr>PowerPoint Presentation</vt:lpstr>
      <vt:lpstr>PowerPoint Presentation</vt:lpstr>
      <vt:lpstr>LEASING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RENTAL HOUSING MARKETING PLAN</dc:title>
  <dc:creator>Oak Trust Properties</dc:creator>
  <cp:lastModifiedBy>Oak Trust Properties</cp:lastModifiedBy>
  <cp:revision>17</cp:revision>
  <dcterms:modified xsi:type="dcterms:W3CDTF">2023-07-19T13:45:33Z</dcterms:modified>
</cp:coreProperties>
</file>